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53"/>
  </p:notesMasterIdLst>
  <p:sldIdLst>
    <p:sldId id="256" r:id="rId3"/>
    <p:sldId id="261" r:id="rId4"/>
    <p:sldId id="401" r:id="rId5"/>
    <p:sldId id="402" r:id="rId6"/>
    <p:sldId id="417" r:id="rId7"/>
    <p:sldId id="419" r:id="rId8"/>
    <p:sldId id="418" r:id="rId9"/>
    <p:sldId id="420" r:id="rId10"/>
    <p:sldId id="421" r:id="rId11"/>
    <p:sldId id="422" r:id="rId12"/>
    <p:sldId id="424" r:id="rId13"/>
    <p:sldId id="425" r:id="rId14"/>
    <p:sldId id="426" r:id="rId15"/>
    <p:sldId id="423" r:id="rId16"/>
    <p:sldId id="427" r:id="rId17"/>
    <p:sldId id="428" r:id="rId18"/>
    <p:sldId id="430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40" r:id="rId27"/>
    <p:sldId id="439" r:id="rId28"/>
    <p:sldId id="441" r:id="rId29"/>
    <p:sldId id="442" r:id="rId30"/>
    <p:sldId id="443" r:id="rId31"/>
    <p:sldId id="444" r:id="rId32"/>
    <p:sldId id="445" r:id="rId33"/>
    <p:sldId id="446" r:id="rId34"/>
    <p:sldId id="449" r:id="rId35"/>
    <p:sldId id="448" r:id="rId36"/>
    <p:sldId id="450" r:id="rId37"/>
    <p:sldId id="451" r:id="rId38"/>
    <p:sldId id="452" r:id="rId39"/>
    <p:sldId id="453" r:id="rId40"/>
    <p:sldId id="464" r:id="rId41"/>
    <p:sldId id="447" r:id="rId42"/>
    <p:sldId id="454" r:id="rId43"/>
    <p:sldId id="455" r:id="rId44"/>
    <p:sldId id="458" r:id="rId45"/>
    <p:sldId id="456" r:id="rId46"/>
    <p:sldId id="457" r:id="rId47"/>
    <p:sldId id="459" r:id="rId48"/>
    <p:sldId id="460" r:id="rId49"/>
    <p:sldId id="461" r:id="rId50"/>
    <p:sldId id="462" r:id="rId51"/>
    <p:sldId id="46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10"/>
    <a:srgbClr val="40281C"/>
    <a:srgbClr val="67A9CF"/>
    <a:srgbClr val="FFCCCC"/>
    <a:srgbClr val="106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75" d="100"/>
          <a:sy n="75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64BF6-C3B4-4E88-8ED7-A7D58DB47D4A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hr-HR"/>
        </a:p>
      </dgm:t>
    </dgm:pt>
    <dgm:pt modelId="{B77D3692-9F63-4D61-9596-87BACE0B2047}">
      <dgm:prSet phldrT="[Text]"/>
      <dgm:spPr/>
      <dgm:t>
        <a:bodyPr/>
        <a:lstStyle/>
        <a:p>
          <a:r>
            <a:rPr lang="hr-HR" dirty="0" smtClean="0"/>
            <a:t>1. POJAM I CILJ PROMOCIJE</a:t>
          </a:r>
          <a:endParaRPr lang="hr-HR" dirty="0"/>
        </a:p>
      </dgm:t>
    </dgm:pt>
    <dgm:pt modelId="{A8D0E4F1-BB44-4729-BE1D-8F10FC3C9BB1}" type="sibTrans" cxnId="{C1E143CF-A3A5-403C-A2E0-0F25A1E8F6E1}">
      <dgm:prSet/>
      <dgm:spPr/>
      <dgm:t>
        <a:bodyPr/>
        <a:lstStyle/>
        <a:p>
          <a:endParaRPr lang="hr-HR"/>
        </a:p>
      </dgm:t>
    </dgm:pt>
    <dgm:pt modelId="{48192924-1B6E-479C-8D52-328A99EC2183}" type="parTrans" cxnId="{C1E143CF-A3A5-403C-A2E0-0F25A1E8F6E1}">
      <dgm:prSet/>
      <dgm:spPr/>
      <dgm:t>
        <a:bodyPr/>
        <a:lstStyle/>
        <a:p>
          <a:endParaRPr lang="hr-HR"/>
        </a:p>
      </dgm:t>
    </dgm:pt>
    <dgm:pt modelId="{115FBF12-6523-4FAC-9B7B-59F90333464C}">
      <dgm:prSet phldrT="[Text]"/>
      <dgm:spPr/>
      <dgm:t>
        <a:bodyPr/>
        <a:lstStyle/>
        <a:p>
          <a:r>
            <a:rPr lang="hr-HR" dirty="0" smtClean="0"/>
            <a:t>2. KOMUNIKACIJSKI MODEL</a:t>
          </a:r>
          <a:endParaRPr lang="hr-HR" dirty="0"/>
        </a:p>
      </dgm:t>
    </dgm:pt>
    <dgm:pt modelId="{59A2EFC2-A300-422C-BBC8-B4AC27638609}" type="parTrans" cxnId="{7A107DBA-53F0-48AC-AAEB-E256165C2264}">
      <dgm:prSet/>
      <dgm:spPr/>
      <dgm:t>
        <a:bodyPr/>
        <a:lstStyle/>
        <a:p>
          <a:endParaRPr lang="hr-HR"/>
        </a:p>
      </dgm:t>
    </dgm:pt>
    <dgm:pt modelId="{555746D5-5CB2-4DCF-B782-4AC28049B9D8}" type="sibTrans" cxnId="{7A107DBA-53F0-48AC-AAEB-E256165C2264}">
      <dgm:prSet/>
      <dgm:spPr/>
      <dgm:t>
        <a:bodyPr/>
        <a:lstStyle/>
        <a:p>
          <a:endParaRPr lang="hr-HR"/>
        </a:p>
      </dgm:t>
    </dgm:pt>
    <dgm:pt modelId="{F2045034-60C9-4BA7-9BF5-A2D17B57F484}">
      <dgm:prSet phldrT="[Text]"/>
      <dgm:spPr/>
      <dgm:t>
        <a:bodyPr/>
        <a:lstStyle/>
        <a:p>
          <a:r>
            <a:rPr lang="hr-HR" dirty="0" smtClean="0"/>
            <a:t>3. UPRAVLJANJE PROMOCIJOM</a:t>
          </a:r>
          <a:endParaRPr lang="hr-HR" dirty="0"/>
        </a:p>
      </dgm:t>
    </dgm:pt>
    <dgm:pt modelId="{0D27FBE4-54CE-45DC-AFD2-BD90BEBD90C2}" type="parTrans" cxnId="{FB6A720E-F126-45B4-A329-19820F63DC2D}">
      <dgm:prSet/>
      <dgm:spPr/>
      <dgm:t>
        <a:bodyPr/>
        <a:lstStyle/>
        <a:p>
          <a:endParaRPr lang="hr-HR"/>
        </a:p>
      </dgm:t>
    </dgm:pt>
    <dgm:pt modelId="{7221CA22-811C-4696-9E08-0D8FF85DAB40}" type="sibTrans" cxnId="{FB6A720E-F126-45B4-A329-19820F63DC2D}">
      <dgm:prSet/>
      <dgm:spPr/>
      <dgm:t>
        <a:bodyPr/>
        <a:lstStyle/>
        <a:p>
          <a:endParaRPr lang="hr-HR"/>
        </a:p>
      </dgm:t>
    </dgm:pt>
    <dgm:pt modelId="{8CEEBD90-DB97-4B1E-A5CA-5A8930D9C757}">
      <dgm:prSet phldrT="[Text]"/>
      <dgm:spPr/>
      <dgm:t>
        <a:bodyPr/>
        <a:lstStyle/>
        <a:p>
          <a:r>
            <a:rPr lang="hr-HR" dirty="0" smtClean="0"/>
            <a:t>4. OGLAŠAVANJE</a:t>
          </a:r>
          <a:endParaRPr lang="hr-HR" dirty="0"/>
        </a:p>
      </dgm:t>
    </dgm:pt>
    <dgm:pt modelId="{B4D55D6F-1217-4A3C-91B6-EBA8DED0D347}" type="parTrans" cxnId="{6250B3EE-786B-45E3-8C00-4FB7437D3118}">
      <dgm:prSet/>
      <dgm:spPr/>
      <dgm:t>
        <a:bodyPr/>
        <a:lstStyle/>
        <a:p>
          <a:endParaRPr lang="hr-HR"/>
        </a:p>
      </dgm:t>
    </dgm:pt>
    <dgm:pt modelId="{FA7BE7D8-7614-4925-8A6F-D1FD396ADD3D}" type="sibTrans" cxnId="{6250B3EE-786B-45E3-8C00-4FB7437D3118}">
      <dgm:prSet/>
      <dgm:spPr/>
      <dgm:t>
        <a:bodyPr/>
        <a:lstStyle/>
        <a:p>
          <a:endParaRPr lang="hr-HR"/>
        </a:p>
      </dgm:t>
    </dgm:pt>
    <dgm:pt modelId="{0123B925-B588-4C5A-AD7B-73CB6E90CBF9}">
      <dgm:prSet phldrT="[Text]"/>
      <dgm:spPr/>
      <dgm:t>
        <a:bodyPr/>
        <a:lstStyle/>
        <a:p>
          <a:r>
            <a:rPr lang="hr-HR" dirty="0" smtClean="0"/>
            <a:t>5. UNAPREĐENJE PRODAJE</a:t>
          </a:r>
          <a:endParaRPr lang="hr-HR" dirty="0"/>
        </a:p>
      </dgm:t>
    </dgm:pt>
    <dgm:pt modelId="{BF685587-D7AF-4CAD-B8BB-FB412B6363E7}" type="parTrans" cxnId="{47078650-ADB7-49DC-BD6E-0CEA2A187DD7}">
      <dgm:prSet/>
      <dgm:spPr/>
      <dgm:t>
        <a:bodyPr/>
        <a:lstStyle/>
        <a:p>
          <a:endParaRPr lang="hr-HR"/>
        </a:p>
      </dgm:t>
    </dgm:pt>
    <dgm:pt modelId="{45F49F67-3BF6-4B9B-A7EA-1E258E942984}" type="sibTrans" cxnId="{47078650-ADB7-49DC-BD6E-0CEA2A187DD7}">
      <dgm:prSet/>
      <dgm:spPr/>
      <dgm:t>
        <a:bodyPr/>
        <a:lstStyle/>
        <a:p>
          <a:endParaRPr lang="hr-HR"/>
        </a:p>
      </dgm:t>
    </dgm:pt>
    <dgm:pt modelId="{015EDDE5-99F7-4188-B3E6-944427441402}">
      <dgm:prSet phldrT="[Text]"/>
      <dgm:spPr/>
      <dgm:t>
        <a:bodyPr/>
        <a:lstStyle/>
        <a:p>
          <a:r>
            <a:rPr lang="hr-HR" dirty="0" smtClean="0"/>
            <a:t>6. IZRAVNI (DIREKTNI) MARKETING</a:t>
          </a:r>
          <a:endParaRPr lang="hr-HR" dirty="0"/>
        </a:p>
      </dgm:t>
    </dgm:pt>
    <dgm:pt modelId="{BF224966-018C-4FD3-AC6F-5C44460BD1A5}" type="parTrans" cxnId="{EDBE9C7F-5D9D-4011-87AD-08214C4FE068}">
      <dgm:prSet/>
      <dgm:spPr/>
      <dgm:t>
        <a:bodyPr/>
        <a:lstStyle/>
        <a:p>
          <a:endParaRPr lang="hr-HR"/>
        </a:p>
      </dgm:t>
    </dgm:pt>
    <dgm:pt modelId="{DDA4B6AC-F464-4AC8-8CE6-EA886A88D8A8}" type="sibTrans" cxnId="{EDBE9C7F-5D9D-4011-87AD-08214C4FE068}">
      <dgm:prSet/>
      <dgm:spPr/>
      <dgm:t>
        <a:bodyPr/>
        <a:lstStyle/>
        <a:p>
          <a:endParaRPr lang="hr-HR"/>
        </a:p>
      </dgm:t>
    </dgm:pt>
    <dgm:pt modelId="{DFBCFB6F-E15B-4403-9B36-63453060FD51}" type="pres">
      <dgm:prSet presAssocID="{46864BF6-C3B4-4E88-8ED7-A7D58DB47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C614A519-6F29-4144-BA59-FDB72EFA07AD}" type="pres">
      <dgm:prSet presAssocID="{46864BF6-C3B4-4E88-8ED7-A7D58DB47D4A}" presName="Name1" presStyleCnt="0"/>
      <dgm:spPr/>
    </dgm:pt>
    <dgm:pt modelId="{F2983D11-7574-45C1-A5A5-2EF61222D822}" type="pres">
      <dgm:prSet presAssocID="{46864BF6-C3B4-4E88-8ED7-A7D58DB47D4A}" presName="cycle" presStyleCnt="0"/>
      <dgm:spPr/>
    </dgm:pt>
    <dgm:pt modelId="{66ED6429-6030-47A3-A3C8-07EC2C105A1B}" type="pres">
      <dgm:prSet presAssocID="{46864BF6-C3B4-4E88-8ED7-A7D58DB47D4A}" presName="srcNode" presStyleLbl="node1" presStyleIdx="0" presStyleCnt="6"/>
      <dgm:spPr/>
    </dgm:pt>
    <dgm:pt modelId="{18CCCA23-5680-485C-AAF8-8826A389E1DA}" type="pres">
      <dgm:prSet presAssocID="{46864BF6-C3B4-4E88-8ED7-A7D58DB47D4A}" presName="conn" presStyleLbl="parChTrans1D2" presStyleIdx="0" presStyleCnt="1"/>
      <dgm:spPr/>
      <dgm:t>
        <a:bodyPr/>
        <a:lstStyle/>
        <a:p>
          <a:endParaRPr lang="hr-HR"/>
        </a:p>
      </dgm:t>
    </dgm:pt>
    <dgm:pt modelId="{CDBBEF68-AFB2-4E48-B922-7F139D459308}" type="pres">
      <dgm:prSet presAssocID="{46864BF6-C3B4-4E88-8ED7-A7D58DB47D4A}" presName="extraNode" presStyleLbl="node1" presStyleIdx="0" presStyleCnt="6"/>
      <dgm:spPr/>
    </dgm:pt>
    <dgm:pt modelId="{0246CDE8-DEDB-428D-A9D0-C2E27C2C2BE0}" type="pres">
      <dgm:prSet presAssocID="{46864BF6-C3B4-4E88-8ED7-A7D58DB47D4A}" presName="dstNode" presStyleLbl="node1" presStyleIdx="0" presStyleCnt="6"/>
      <dgm:spPr/>
    </dgm:pt>
    <dgm:pt modelId="{FF7B94D0-EAAD-4DDC-BE20-1CBD7F83CA55}" type="pres">
      <dgm:prSet presAssocID="{B77D3692-9F63-4D61-9596-87BACE0B204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47A7DB-37BD-432B-8B6C-AD1752848F04}" type="pres">
      <dgm:prSet presAssocID="{B77D3692-9F63-4D61-9596-87BACE0B2047}" presName="accent_1" presStyleCnt="0"/>
      <dgm:spPr/>
    </dgm:pt>
    <dgm:pt modelId="{8BF6FB4D-092C-4DB2-B4B0-573BCDCCA393}" type="pres">
      <dgm:prSet presAssocID="{B77D3692-9F63-4D61-9596-87BACE0B2047}" presName="accentRepeatNode" presStyleLbl="solidFgAcc1" presStyleIdx="0" presStyleCnt="6"/>
      <dgm:spPr/>
    </dgm:pt>
    <dgm:pt modelId="{82742F7C-F29C-4E25-B07D-FB24841BF0EE}" type="pres">
      <dgm:prSet presAssocID="{115FBF12-6523-4FAC-9B7B-59F90333464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6859B62-00AB-400A-A4F7-895C29EB6D50}" type="pres">
      <dgm:prSet presAssocID="{115FBF12-6523-4FAC-9B7B-59F90333464C}" presName="accent_2" presStyleCnt="0"/>
      <dgm:spPr/>
    </dgm:pt>
    <dgm:pt modelId="{FAF12A00-B737-4085-8E69-F71FCE94CFDE}" type="pres">
      <dgm:prSet presAssocID="{115FBF12-6523-4FAC-9B7B-59F90333464C}" presName="accentRepeatNode" presStyleLbl="solidFgAcc1" presStyleIdx="1" presStyleCnt="6"/>
      <dgm:spPr/>
    </dgm:pt>
    <dgm:pt modelId="{3380DF8F-05AD-4DC5-B36A-1F1B682E8EBD}" type="pres">
      <dgm:prSet presAssocID="{F2045034-60C9-4BA7-9BF5-A2D17B57F48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C04E79-4169-4CD8-8285-FC60FFC969A2}" type="pres">
      <dgm:prSet presAssocID="{F2045034-60C9-4BA7-9BF5-A2D17B57F484}" presName="accent_3" presStyleCnt="0"/>
      <dgm:spPr/>
    </dgm:pt>
    <dgm:pt modelId="{FBA316C1-28A8-4A3B-8E6E-F334468A4DA6}" type="pres">
      <dgm:prSet presAssocID="{F2045034-60C9-4BA7-9BF5-A2D17B57F484}" presName="accentRepeatNode" presStyleLbl="solidFgAcc1" presStyleIdx="2" presStyleCnt="6"/>
      <dgm:spPr/>
    </dgm:pt>
    <dgm:pt modelId="{E47891EF-EF89-46EA-974A-3D50BEFC4C73}" type="pres">
      <dgm:prSet presAssocID="{8CEEBD90-DB97-4B1E-A5CA-5A8930D9C75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56593BB-2EEE-4753-8B6E-75EBC3B5A667}" type="pres">
      <dgm:prSet presAssocID="{8CEEBD90-DB97-4B1E-A5CA-5A8930D9C757}" presName="accent_4" presStyleCnt="0"/>
      <dgm:spPr/>
    </dgm:pt>
    <dgm:pt modelId="{C50B48E7-E297-4261-89AF-7D2358CC902B}" type="pres">
      <dgm:prSet presAssocID="{8CEEBD90-DB97-4B1E-A5CA-5A8930D9C757}" presName="accentRepeatNode" presStyleLbl="solidFgAcc1" presStyleIdx="3" presStyleCnt="6"/>
      <dgm:spPr/>
    </dgm:pt>
    <dgm:pt modelId="{4459FBA8-CF58-4506-83C9-481E73821E0E}" type="pres">
      <dgm:prSet presAssocID="{0123B925-B588-4C5A-AD7B-73CB6E90CBF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0B91AF-2AE4-4B6A-AD57-EEBFF1E8C01B}" type="pres">
      <dgm:prSet presAssocID="{0123B925-B588-4C5A-AD7B-73CB6E90CBF9}" presName="accent_5" presStyleCnt="0"/>
      <dgm:spPr/>
    </dgm:pt>
    <dgm:pt modelId="{C52C4B95-A335-4B50-9571-C0B4C232D2B6}" type="pres">
      <dgm:prSet presAssocID="{0123B925-B588-4C5A-AD7B-73CB6E90CBF9}" presName="accentRepeatNode" presStyleLbl="solidFgAcc1" presStyleIdx="4" presStyleCnt="6"/>
      <dgm:spPr/>
    </dgm:pt>
    <dgm:pt modelId="{FD649D1A-952E-47ED-A127-6363C8A624E6}" type="pres">
      <dgm:prSet presAssocID="{015EDDE5-99F7-4188-B3E6-94442744140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144963B-F9C7-4FBE-A448-28A1DE886E1D}" type="pres">
      <dgm:prSet presAssocID="{015EDDE5-99F7-4188-B3E6-944427441402}" presName="accent_6" presStyleCnt="0"/>
      <dgm:spPr/>
    </dgm:pt>
    <dgm:pt modelId="{51CAD074-9CCA-47F9-BFBF-9124E9287136}" type="pres">
      <dgm:prSet presAssocID="{015EDDE5-99F7-4188-B3E6-944427441402}" presName="accentRepeatNode" presStyleLbl="solidFgAcc1" presStyleIdx="5" presStyleCnt="6"/>
      <dgm:spPr/>
    </dgm:pt>
  </dgm:ptLst>
  <dgm:cxnLst>
    <dgm:cxn modelId="{47078650-ADB7-49DC-BD6E-0CEA2A187DD7}" srcId="{46864BF6-C3B4-4E88-8ED7-A7D58DB47D4A}" destId="{0123B925-B588-4C5A-AD7B-73CB6E90CBF9}" srcOrd="4" destOrd="0" parTransId="{BF685587-D7AF-4CAD-B8BB-FB412B6363E7}" sibTransId="{45F49F67-3BF6-4B9B-A7EA-1E258E942984}"/>
    <dgm:cxn modelId="{FB6A720E-F126-45B4-A329-19820F63DC2D}" srcId="{46864BF6-C3B4-4E88-8ED7-A7D58DB47D4A}" destId="{F2045034-60C9-4BA7-9BF5-A2D17B57F484}" srcOrd="2" destOrd="0" parTransId="{0D27FBE4-54CE-45DC-AFD2-BD90BEBD90C2}" sibTransId="{7221CA22-811C-4696-9E08-0D8FF85DAB40}"/>
    <dgm:cxn modelId="{670B186A-04D8-4648-AD76-B6E4597E417A}" type="presOf" srcId="{8CEEBD90-DB97-4B1E-A5CA-5A8930D9C757}" destId="{E47891EF-EF89-46EA-974A-3D50BEFC4C73}" srcOrd="0" destOrd="0" presId="urn:microsoft.com/office/officeart/2008/layout/VerticalCurvedList"/>
    <dgm:cxn modelId="{EDBE9C7F-5D9D-4011-87AD-08214C4FE068}" srcId="{46864BF6-C3B4-4E88-8ED7-A7D58DB47D4A}" destId="{015EDDE5-99F7-4188-B3E6-944427441402}" srcOrd="5" destOrd="0" parTransId="{BF224966-018C-4FD3-AC6F-5C44460BD1A5}" sibTransId="{DDA4B6AC-F464-4AC8-8CE6-EA886A88D8A8}"/>
    <dgm:cxn modelId="{7A107DBA-53F0-48AC-AAEB-E256165C2264}" srcId="{46864BF6-C3B4-4E88-8ED7-A7D58DB47D4A}" destId="{115FBF12-6523-4FAC-9B7B-59F90333464C}" srcOrd="1" destOrd="0" parTransId="{59A2EFC2-A300-422C-BBC8-B4AC27638609}" sibTransId="{555746D5-5CB2-4DCF-B782-4AC28049B9D8}"/>
    <dgm:cxn modelId="{6250B3EE-786B-45E3-8C00-4FB7437D3118}" srcId="{46864BF6-C3B4-4E88-8ED7-A7D58DB47D4A}" destId="{8CEEBD90-DB97-4B1E-A5CA-5A8930D9C757}" srcOrd="3" destOrd="0" parTransId="{B4D55D6F-1217-4A3C-91B6-EBA8DED0D347}" sibTransId="{FA7BE7D8-7614-4925-8A6F-D1FD396ADD3D}"/>
    <dgm:cxn modelId="{BDB13725-B069-424C-BA41-68AD1311D0EA}" type="presOf" srcId="{0123B925-B588-4C5A-AD7B-73CB6E90CBF9}" destId="{4459FBA8-CF58-4506-83C9-481E73821E0E}" srcOrd="0" destOrd="0" presId="urn:microsoft.com/office/officeart/2008/layout/VerticalCurvedList"/>
    <dgm:cxn modelId="{B5BB3A45-7864-4DC9-AA5E-B8A4D168BAB7}" type="presOf" srcId="{A8D0E4F1-BB44-4729-BE1D-8F10FC3C9BB1}" destId="{18CCCA23-5680-485C-AAF8-8826A389E1DA}" srcOrd="0" destOrd="0" presId="urn:microsoft.com/office/officeart/2008/layout/VerticalCurvedList"/>
    <dgm:cxn modelId="{62472F95-5CF1-40C8-B5B6-878CDFFE62C3}" type="presOf" srcId="{46864BF6-C3B4-4E88-8ED7-A7D58DB47D4A}" destId="{DFBCFB6F-E15B-4403-9B36-63453060FD51}" srcOrd="0" destOrd="0" presId="urn:microsoft.com/office/officeart/2008/layout/VerticalCurvedList"/>
    <dgm:cxn modelId="{CCA8FEFA-4433-4BA7-8017-AE2BCF96237D}" type="presOf" srcId="{B77D3692-9F63-4D61-9596-87BACE0B2047}" destId="{FF7B94D0-EAAD-4DDC-BE20-1CBD7F83CA55}" srcOrd="0" destOrd="0" presId="urn:microsoft.com/office/officeart/2008/layout/VerticalCurvedList"/>
    <dgm:cxn modelId="{C1E143CF-A3A5-403C-A2E0-0F25A1E8F6E1}" srcId="{46864BF6-C3B4-4E88-8ED7-A7D58DB47D4A}" destId="{B77D3692-9F63-4D61-9596-87BACE0B2047}" srcOrd="0" destOrd="0" parTransId="{48192924-1B6E-479C-8D52-328A99EC2183}" sibTransId="{A8D0E4F1-BB44-4729-BE1D-8F10FC3C9BB1}"/>
    <dgm:cxn modelId="{333979C5-A1B3-4B1C-9DF6-9BC8BC276D14}" type="presOf" srcId="{115FBF12-6523-4FAC-9B7B-59F90333464C}" destId="{82742F7C-F29C-4E25-B07D-FB24841BF0EE}" srcOrd="0" destOrd="0" presId="urn:microsoft.com/office/officeart/2008/layout/VerticalCurvedList"/>
    <dgm:cxn modelId="{C6DE0691-8001-4E0E-A96B-B27B13E756EC}" type="presOf" srcId="{F2045034-60C9-4BA7-9BF5-A2D17B57F484}" destId="{3380DF8F-05AD-4DC5-B36A-1F1B682E8EBD}" srcOrd="0" destOrd="0" presId="urn:microsoft.com/office/officeart/2008/layout/VerticalCurvedList"/>
    <dgm:cxn modelId="{4DA0632B-E22C-41BD-8FEF-31040A16012E}" type="presOf" srcId="{015EDDE5-99F7-4188-B3E6-944427441402}" destId="{FD649D1A-952E-47ED-A127-6363C8A624E6}" srcOrd="0" destOrd="0" presId="urn:microsoft.com/office/officeart/2008/layout/VerticalCurvedList"/>
    <dgm:cxn modelId="{1CBFFE89-992D-42F7-AC15-7E04F2EB3154}" type="presParOf" srcId="{DFBCFB6F-E15B-4403-9B36-63453060FD51}" destId="{C614A519-6F29-4144-BA59-FDB72EFA07AD}" srcOrd="0" destOrd="0" presId="urn:microsoft.com/office/officeart/2008/layout/VerticalCurvedList"/>
    <dgm:cxn modelId="{59424EFF-478C-414B-B9F2-035AB5BCA6D7}" type="presParOf" srcId="{C614A519-6F29-4144-BA59-FDB72EFA07AD}" destId="{F2983D11-7574-45C1-A5A5-2EF61222D822}" srcOrd="0" destOrd="0" presId="urn:microsoft.com/office/officeart/2008/layout/VerticalCurvedList"/>
    <dgm:cxn modelId="{57DE4F09-7BCE-4D28-BC9F-6234E09B3504}" type="presParOf" srcId="{F2983D11-7574-45C1-A5A5-2EF61222D822}" destId="{66ED6429-6030-47A3-A3C8-07EC2C105A1B}" srcOrd="0" destOrd="0" presId="urn:microsoft.com/office/officeart/2008/layout/VerticalCurvedList"/>
    <dgm:cxn modelId="{294267A9-510E-44F7-95CB-1474E4195544}" type="presParOf" srcId="{F2983D11-7574-45C1-A5A5-2EF61222D822}" destId="{18CCCA23-5680-485C-AAF8-8826A389E1DA}" srcOrd="1" destOrd="0" presId="urn:microsoft.com/office/officeart/2008/layout/VerticalCurvedList"/>
    <dgm:cxn modelId="{DE2C44BB-F4D9-4582-99B3-2D71A79AEA95}" type="presParOf" srcId="{F2983D11-7574-45C1-A5A5-2EF61222D822}" destId="{CDBBEF68-AFB2-4E48-B922-7F139D459308}" srcOrd="2" destOrd="0" presId="urn:microsoft.com/office/officeart/2008/layout/VerticalCurvedList"/>
    <dgm:cxn modelId="{D7C2411B-2B3D-4CD5-AD76-27E068742D8D}" type="presParOf" srcId="{F2983D11-7574-45C1-A5A5-2EF61222D822}" destId="{0246CDE8-DEDB-428D-A9D0-C2E27C2C2BE0}" srcOrd="3" destOrd="0" presId="urn:microsoft.com/office/officeart/2008/layout/VerticalCurvedList"/>
    <dgm:cxn modelId="{8075504D-F29A-4925-9B1E-D3513600E5BA}" type="presParOf" srcId="{C614A519-6F29-4144-BA59-FDB72EFA07AD}" destId="{FF7B94D0-EAAD-4DDC-BE20-1CBD7F83CA55}" srcOrd="1" destOrd="0" presId="urn:microsoft.com/office/officeart/2008/layout/VerticalCurvedList"/>
    <dgm:cxn modelId="{1E1C9A66-541D-4D0D-B190-0737924F8EDF}" type="presParOf" srcId="{C614A519-6F29-4144-BA59-FDB72EFA07AD}" destId="{BE47A7DB-37BD-432B-8B6C-AD1752848F04}" srcOrd="2" destOrd="0" presId="urn:microsoft.com/office/officeart/2008/layout/VerticalCurvedList"/>
    <dgm:cxn modelId="{F9008AA4-A41D-4F59-8A10-2539124F76C7}" type="presParOf" srcId="{BE47A7DB-37BD-432B-8B6C-AD1752848F04}" destId="{8BF6FB4D-092C-4DB2-B4B0-573BCDCCA393}" srcOrd="0" destOrd="0" presId="urn:microsoft.com/office/officeart/2008/layout/VerticalCurvedList"/>
    <dgm:cxn modelId="{CB11C5C3-93A3-47E2-A57D-7AF736AEE21F}" type="presParOf" srcId="{C614A519-6F29-4144-BA59-FDB72EFA07AD}" destId="{82742F7C-F29C-4E25-B07D-FB24841BF0EE}" srcOrd="3" destOrd="0" presId="urn:microsoft.com/office/officeart/2008/layout/VerticalCurvedList"/>
    <dgm:cxn modelId="{5B7A9F1A-C480-4D2A-A6A7-FF537AA3EA5C}" type="presParOf" srcId="{C614A519-6F29-4144-BA59-FDB72EFA07AD}" destId="{46859B62-00AB-400A-A4F7-895C29EB6D50}" srcOrd="4" destOrd="0" presId="urn:microsoft.com/office/officeart/2008/layout/VerticalCurvedList"/>
    <dgm:cxn modelId="{E3708D8D-1301-4417-8FCF-C82D550BAA80}" type="presParOf" srcId="{46859B62-00AB-400A-A4F7-895C29EB6D50}" destId="{FAF12A00-B737-4085-8E69-F71FCE94CFDE}" srcOrd="0" destOrd="0" presId="urn:microsoft.com/office/officeart/2008/layout/VerticalCurvedList"/>
    <dgm:cxn modelId="{3F3E2458-25FC-460E-84C2-4CFF30D395A6}" type="presParOf" srcId="{C614A519-6F29-4144-BA59-FDB72EFA07AD}" destId="{3380DF8F-05AD-4DC5-B36A-1F1B682E8EBD}" srcOrd="5" destOrd="0" presId="urn:microsoft.com/office/officeart/2008/layout/VerticalCurvedList"/>
    <dgm:cxn modelId="{703D6C2D-B9BE-423F-BBAA-DBDB02618875}" type="presParOf" srcId="{C614A519-6F29-4144-BA59-FDB72EFA07AD}" destId="{EAC04E79-4169-4CD8-8285-FC60FFC969A2}" srcOrd="6" destOrd="0" presId="urn:microsoft.com/office/officeart/2008/layout/VerticalCurvedList"/>
    <dgm:cxn modelId="{F09DB1F2-266F-4782-9137-A7ABCBA8F58C}" type="presParOf" srcId="{EAC04E79-4169-4CD8-8285-FC60FFC969A2}" destId="{FBA316C1-28A8-4A3B-8E6E-F334468A4DA6}" srcOrd="0" destOrd="0" presId="urn:microsoft.com/office/officeart/2008/layout/VerticalCurvedList"/>
    <dgm:cxn modelId="{58DD1DF0-A2CB-4287-87A0-00FC992A1545}" type="presParOf" srcId="{C614A519-6F29-4144-BA59-FDB72EFA07AD}" destId="{E47891EF-EF89-46EA-974A-3D50BEFC4C73}" srcOrd="7" destOrd="0" presId="urn:microsoft.com/office/officeart/2008/layout/VerticalCurvedList"/>
    <dgm:cxn modelId="{A7E243D1-084E-4B7B-A1EF-FD9D0D3982A9}" type="presParOf" srcId="{C614A519-6F29-4144-BA59-FDB72EFA07AD}" destId="{F56593BB-2EEE-4753-8B6E-75EBC3B5A667}" srcOrd="8" destOrd="0" presId="urn:microsoft.com/office/officeart/2008/layout/VerticalCurvedList"/>
    <dgm:cxn modelId="{A62FD4FF-48CB-4E27-BFA1-5E204B0DED37}" type="presParOf" srcId="{F56593BB-2EEE-4753-8B6E-75EBC3B5A667}" destId="{C50B48E7-E297-4261-89AF-7D2358CC902B}" srcOrd="0" destOrd="0" presId="urn:microsoft.com/office/officeart/2008/layout/VerticalCurvedList"/>
    <dgm:cxn modelId="{CA8A1101-5D2B-4DDA-8273-08896C76BE0A}" type="presParOf" srcId="{C614A519-6F29-4144-BA59-FDB72EFA07AD}" destId="{4459FBA8-CF58-4506-83C9-481E73821E0E}" srcOrd="9" destOrd="0" presId="urn:microsoft.com/office/officeart/2008/layout/VerticalCurvedList"/>
    <dgm:cxn modelId="{F095FFA7-F670-44C8-8180-C11E45F25980}" type="presParOf" srcId="{C614A519-6F29-4144-BA59-FDB72EFA07AD}" destId="{340B91AF-2AE4-4B6A-AD57-EEBFF1E8C01B}" srcOrd="10" destOrd="0" presId="urn:microsoft.com/office/officeart/2008/layout/VerticalCurvedList"/>
    <dgm:cxn modelId="{E39D6E25-FC58-4884-966E-46B7124638DA}" type="presParOf" srcId="{340B91AF-2AE4-4B6A-AD57-EEBFF1E8C01B}" destId="{C52C4B95-A335-4B50-9571-C0B4C232D2B6}" srcOrd="0" destOrd="0" presId="urn:microsoft.com/office/officeart/2008/layout/VerticalCurvedList"/>
    <dgm:cxn modelId="{C2D06D2C-5DE8-4951-947D-3D063B07B942}" type="presParOf" srcId="{C614A519-6F29-4144-BA59-FDB72EFA07AD}" destId="{FD649D1A-952E-47ED-A127-6363C8A624E6}" srcOrd="11" destOrd="0" presId="urn:microsoft.com/office/officeart/2008/layout/VerticalCurvedList"/>
    <dgm:cxn modelId="{D46E49C8-C71A-4C6D-9687-E0D38EC213D9}" type="presParOf" srcId="{C614A519-6F29-4144-BA59-FDB72EFA07AD}" destId="{B144963B-F9C7-4FBE-A448-28A1DE886E1D}" srcOrd="12" destOrd="0" presId="urn:microsoft.com/office/officeart/2008/layout/VerticalCurvedList"/>
    <dgm:cxn modelId="{AB85663B-1FBA-452C-9C84-F1CDA5721EF2}" type="presParOf" srcId="{B144963B-F9C7-4FBE-A448-28A1DE886E1D}" destId="{51CAD074-9CCA-47F9-BFBF-9124E92871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E5513D-4A03-46F9-8FE6-F51D307F7C7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BB9CE48-C11D-4100-906F-289CEB795E93}">
      <dgm:prSet phldrT="[Text]"/>
      <dgm:spPr/>
      <dgm:t>
        <a:bodyPr/>
        <a:lstStyle/>
        <a:p>
          <a:r>
            <a:rPr lang="hr-HR" dirty="0" smtClean="0"/>
            <a:t>PREDNOSTI</a:t>
          </a:r>
          <a:endParaRPr lang="hr-HR" dirty="0"/>
        </a:p>
      </dgm:t>
    </dgm:pt>
    <dgm:pt modelId="{6B618556-98CF-470E-B7DE-BCFA5DFDFC4C}" type="parTrans" cxnId="{445110E5-CE23-4208-B2AA-6BF7FCAE9C7D}">
      <dgm:prSet/>
      <dgm:spPr/>
      <dgm:t>
        <a:bodyPr/>
        <a:lstStyle/>
        <a:p>
          <a:endParaRPr lang="hr-HR"/>
        </a:p>
      </dgm:t>
    </dgm:pt>
    <dgm:pt modelId="{A74F6D52-7303-441A-BC54-34973D97C62F}" type="sibTrans" cxnId="{445110E5-CE23-4208-B2AA-6BF7FCAE9C7D}">
      <dgm:prSet/>
      <dgm:spPr/>
      <dgm:t>
        <a:bodyPr/>
        <a:lstStyle/>
        <a:p>
          <a:endParaRPr lang="hr-HR"/>
        </a:p>
      </dgm:t>
    </dgm:pt>
    <dgm:pt modelId="{FA85AA9E-5DA6-4E90-8D72-9AA49D1DB8DD}">
      <dgm:prSet/>
      <dgm:spPr/>
      <dgm:t>
        <a:bodyPr/>
        <a:lstStyle/>
        <a:p>
          <a:r>
            <a:rPr lang="hr-HR" dirty="0" smtClean="0"/>
            <a:t>NEDOSTACI</a:t>
          </a:r>
          <a:endParaRPr lang="hr-HR" dirty="0"/>
        </a:p>
      </dgm:t>
    </dgm:pt>
    <dgm:pt modelId="{B6F5083E-71AC-4ACB-B0E2-7947854EC2D1}" type="parTrans" cxnId="{A2E7F87B-3DF0-4776-8C82-7630DB19C0AA}">
      <dgm:prSet/>
      <dgm:spPr/>
      <dgm:t>
        <a:bodyPr/>
        <a:lstStyle/>
        <a:p>
          <a:endParaRPr lang="hr-HR"/>
        </a:p>
      </dgm:t>
    </dgm:pt>
    <dgm:pt modelId="{50B5D5DA-797E-4E73-98CB-3BEF96235962}" type="sibTrans" cxnId="{A2E7F87B-3DF0-4776-8C82-7630DB19C0AA}">
      <dgm:prSet/>
      <dgm:spPr/>
      <dgm:t>
        <a:bodyPr/>
        <a:lstStyle/>
        <a:p>
          <a:endParaRPr lang="hr-HR"/>
        </a:p>
      </dgm:t>
    </dgm:pt>
    <dgm:pt modelId="{46BDC704-D7AC-4B7A-BC0D-5263C00EFDA2}">
      <dgm:prSet phldrT="[Text]"/>
      <dgm:spPr/>
      <dgm:t>
        <a:bodyPr/>
        <a:lstStyle/>
        <a:p>
          <a:r>
            <a:rPr lang="hr-HR" dirty="0" smtClean="0"/>
            <a:t>poticaji imaju vrijednost i vrlo su privlačni</a:t>
          </a:r>
          <a:endParaRPr lang="hr-HR" dirty="0"/>
        </a:p>
      </dgm:t>
    </dgm:pt>
    <dgm:pt modelId="{BE64048E-ECEC-4A85-B5B8-AF3260226BFC}" type="parTrans" cxnId="{A57A6E49-9FE7-4F77-866F-05EF9DE85B35}">
      <dgm:prSet/>
      <dgm:spPr/>
      <dgm:t>
        <a:bodyPr/>
        <a:lstStyle/>
        <a:p>
          <a:endParaRPr lang="hr-HR"/>
        </a:p>
      </dgm:t>
    </dgm:pt>
    <dgm:pt modelId="{1193839E-CEE0-4BE8-A489-D9FA2E312B64}" type="sibTrans" cxnId="{A57A6E49-9FE7-4F77-866F-05EF9DE85B35}">
      <dgm:prSet/>
      <dgm:spPr/>
      <dgm:t>
        <a:bodyPr/>
        <a:lstStyle/>
        <a:p>
          <a:endParaRPr lang="hr-HR"/>
        </a:p>
      </dgm:t>
    </dgm:pt>
    <dgm:pt modelId="{68A89367-D37D-4A13-8CE8-115132643CBE}">
      <dgm:prSet/>
      <dgm:spPr/>
      <dgm:t>
        <a:bodyPr/>
        <a:lstStyle/>
        <a:p>
          <a:endParaRPr lang="hr-HR" dirty="0"/>
        </a:p>
      </dgm:t>
    </dgm:pt>
    <dgm:pt modelId="{A7989DF1-FE18-4BB8-A95E-7E2CB84F7195}" type="parTrans" cxnId="{930640D2-1057-4B42-BAEF-1B52E93F44DE}">
      <dgm:prSet/>
      <dgm:spPr/>
      <dgm:t>
        <a:bodyPr/>
        <a:lstStyle/>
        <a:p>
          <a:endParaRPr lang="hr-HR"/>
        </a:p>
      </dgm:t>
    </dgm:pt>
    <dgm:pt modelId="{499A4C38-FAF8-496D-88ED-0F2A9F203001}" type="sibTrans" cxnId="{930640D2-1057-4B42-BAEF-1B52E93F44DE}">
      <dgm:prSet/>
      <dgm:spPr/>
      <dgm:t>
        <a:bodyPr/>
        <a:lstStyle/>
        <a:p>
          <a:endParaRPr lang="hr-HR"/>
        </a:p>
      </dgm:t>
    </dgm:pt>
    <dgm:pt modelId="{A7164E9C-4444-435F-B563-EB0D458CA7F0}">
      <dgm:prSet/>
      <dgm:spPr/>
      <dgm:t>
        <a:bodyPr/>
        <a:lstStyle/>
        <a:p>
          <a:r>
            <a:rPr lang="hr-HR" dirty="0" smtClean="0"/>
            <a:t>kratkoročni poticaji</a:t>
          </a:r>
          <a:endParaRPr lang="hr-HR" dirty="0"/>
        </a:p>
      </dgm:t>
    </dgm:pt>
    <dgm:pt modelId="{93CCA693-C3F8-4530-B8C8-9878AE52A06A}" type="parTrans" cxnId="{C3AAEDD0-D66C-4B74-861B-EFAC96EE1894}">
      <dgm:prSet/>
      <dgm:spPr/>
      <dgm:t>
        <a:bodyPr/>
        <a:lstStyle/>
        <a:p>
          <a:endParaRPr lang="hr-HR"/>
        </a:p>
      </dgm:t>
    </dgm:pt>
    <dgm:pt modelId="{AFE4E800-B9B5-412B-AB1A-67663679156F}" type="sibTrans" cxnId="{C3AAEDD0-D66C-4B74-861B-EFAC96EE1894}">
      <dgm:prSet/>
      <dgm:spPr/>
      <dgm:t>
        <a:bodyPr/>
        <a:lstStyle/>
        <a:p>
          <a:endParaRPr lang="hr-HR"/>
        </a:p>
      </dgm:t>
    </dgm:pt>
    <dgm:pt modelId="{247DEF73-0B20-4C7B-8949-713213585AA7}">
      <dgm:prSet phldrT="[Text]"/>
      <dgm:spPr/>
      <dgm:t>
        <a:bodyPr/>
        <a:lstStyle/>
        <a:p>
          <a:r>
            <a:rPr lang="hr-HR" dirty="0" smtClean="0"/>
            <a:t>korist odmah na licu mjesta ima i proizvođač (trgovac) – kupnja, ali i potrošač</a:t>
          </a:r>
          <a:endParaRPr lang="hr-HR" dirty="0"/>
        </a:p>
      </dgm:t>
    </dgm:pt>
    <dgm:pt modelId="{1E1F1703-44C9-4F32-A5DC-79D38823421C}" type="parTrans" cxnId="{3D89BA06-106B-4681-9875-037C2B5A8302}">
      <dgm:prSet/>
      <dgm:spPr/>
      <dgm:t>
        <a:bodyPr/>
        <a:lstStyle/>
        <a:p>
          <a:endParaRPr lang="hr-HR"/>
        </a:p>
      </dgm:t>
    </dgm:pt>
    <dgm:pt modelId="{DA4C0A2B-4EB9-4BCB-93A4-7CC93847DF50}" type="sibTrans" cxnId="{3D89BA06-106B-4681-9875-037C2B5A8302}">
      <dgm:prSet/>
      <dgm:spPr/>
      <dgm:t>
        <a:bodyPr/>
        <a:lstStyle/>
        <a:p>
          <a:endParaRPr lang="hr-HR"/>
        </a:p>
      </dgm:t>
    </dgm:pt>
    <dgm:pt modelId="{DD516B76-E698-4727-B713-EB5778D66198}">
      <dgm:prSet/>
      <dgm:spPr/>
      <dgm:t>
        <a:bodyPr/>
        <a:lstStyle/>
        <a:p>
          <a:r>
            <a:rPr lang="hr-HR" dirty="0" smtClean="0"/>
            <a:t>ne služi u izgradnji dugoročnih odnosa i zadržavanju lojalnosti potrošača</a:t>
          </a:r>
          <a:endParaRPr lang="hr-HR" dirty="0"/>
        </a:p>
      </dgm:t>
    </dgm:pt>
    <dgm:pt modelId="{E07068C0-540A-4BAD-AF56-6CA8D6BE1103}" type="parTrans" cxnId="{3B6985C8-C55F-470A-AAFC-944BDFE1710E}">
      <dgm:prSet/>
      <dgm:spPr/>
      <dgm:t>
        <a:bodyPr/>
        <a:lstStyle/>
        <a:p>
          <a:endParaRPr lang="hr-HR"/>
        </a:p>
      </dgm:t>
    </dgm:pt>
    <dgm:pt modelId="{0807B2DE-AE5A-480B-8435-57D3E9709835}" type="sibTrans" cxnId="{3B6985C8-C55F-470A-AAFC-944BDFE1710E}">
      <dgm:prSet/>
      <dgm:spPr/>
      <dgm:t>
        <a:bodyPr/>
        <a:lstStyle/>
        <a:p>
          <a:endParaRPr lang="hr-HR"/>
        </a:p>
      </dgm:t>
    </dgm:pt>
    <dgm:pt modelId="{70C3252D-8C23-431C-BAA4-FB2AF05DDFAA}" type="pres">
      <dgm:prSet presAssocID="{6BE5513D-4A03-46F9-8FE6-F51D307F7C7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F2D02D1-0449-4043-B3CD-7158F976FBD6}" type="pres">
      <dgm:prSet presAssocID="{6BE5513D-4A03-46F9-8FE6-F51D307F7C78}" presName="Background" presStyleLbl="bgImgPlace1" presStyleIdx="0" presStyleCnt="1"/>
      <dgm:spPr/>
    </dgm:pt>
    <dgm:pt modelId="{9FEA1EB1-F438-48E2-861F-AAE4CED58FB2}" type="pres">
      <dgm:prSet presAssocID="{6BE5513D-4A03-46F9-8FE6-F51D307F7C7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415621-1684-411B-B26A-A8B4B436B336}" type="pres">
      <dgm:prSet presAssocID="{6BE5513D-4A03-46F9-8FE6-F51D307F7C7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661355-ABB1-4DE0-85D1-D7A6CB3D8383}" type="pres">
      <dgm:prSet presAssocID="{6BE5513D-4A03-46F9-8FE6-F51D307F7C78}" presName="Plus" presStyleLbl="alignNode1" presStyleIdx="0" presStyleCnt="2"/>
      <dgm:spPr/>
    </dgm:pt>
    <dgm:pt modelId="{FB02BB1F-FA45-4C5F-963E-622204663839}" type="pres">
      <dgm:prSet presAssocID="{6BE5513D-4A03-46F9-8FE6-F51D307F7C78}" presName="Minus" presStyleLbl="alignNode1" presStyleIdx="1" presStyleCnt="2"/>
      <dgm:spPr/>
    </dgm:pt>
    <dgm:pt modelId="{D5414B7A-2A5B-4D10-9ED5-1F5E7D8EE882}" type="pres">
      <dgm:prSet presAssocID="{6BE5513D-4A03-46F9-8FE6-F51D307F7C78}" presName="Divider" presStyleLbl="parChTrans1D1" presStyleIdx="0" presStyleCnt="1"/>
      <dgm:spPr/>
    </dgm:pt>
  </dgm:ptLst>
  <dgm:cxnLst>
    <dgm:cxn modelId="{B3622D67-1FB8-44D6-B363-0293B25DC3EF}" type="presOf" srcId="{DD516B76-E698-4727-B713-EB5778D66198}" destId="{82415621-1684-411B-B26A-A8B4B436B336}" srcOrd="0" destOrd="2" presId="urn:microsoft.com/office/officeart/2009/3/layout/PlusandMinus"/>
    <dgm:cxn modelId="{930640D2-1057-4B42-BAEF-1B52E93F44DE}" srcId="{FA85AA9E-5DA6-4E90-8D72-9AA49D1DB8DD}" destId="{68A89367-D37D-4A13-8CE8-115132643CBE}" srcOrd="2" destOrd="0" parTransId="{A7989DF1-FE18-4BB8-A95E-7E2CB84F7195}" sibTransId="{499A4C38-FAF8-496D-88ED-0F2A9F203001}"/>
    <dgm:cxn modelId="{A57A6E49-9FE7-4F77-866F-05EF9DE85B35}" srcId="{2BB9CE48-C11D-4100-906F-289CEB795E93}" destId="{46BDC704-D7AC-4B7A-BC0D-5263C00EFDA2}" srcOrd="0" destOrd="0" parTransId="{BE64048E-ECEC-4A85-B5B8-AF3260226BFC}" sibTransId="{1193839E-CEE0-4BE8-A489-D9FA2E312B64}"/>
    <dgm:cxn modelId="{3B6985C8-C55F-470A-AAFC-944BDFE1710E}" srcId="{FA85AA9E-5DA6-4E90-8D72-9AA49D1DB8DD}" destId="{DD516B76-E698-4727-B713-EB5778D66198}" srcOrd="1" destOrd="0" parTransId="{E07068C0-540A-4BAD-AF56-6CA8D6BE1103}" sibTransId="{0807B2DE-AE5A-480B-8435-57D3E9709835}"/>
    <dgm:cxn modelId="{C3AAEDD0-D66C-4B74-861B-EFAC96EE1894}" srcId="{FA85AA9E-5DA6-4E90-8D72-9AA49D1DB8DD}" destId="{A7164E9C-4444-435F-B563-EB0D458CA7F0}" srcOrd="0" destOrd="0" parTransId="{93CCA693-C3F8-4530-B8C8-9878AE52A06A}" sibTransId="{AFE4E800-B9B5-412B-AB1A-67663679156F}"/>
    <dgm:cxn modelId="{631267A7-CE59-48BA-8396-A5F3F9C5B233}" type="presOf" srcId="{6BE5513D-4A03-46F9-8FE6-F51D307F7C78}" destId="{70C3252D-8C23-431C-BAA4-FB2AF05DDFAA}" srcOrd="0" destOrd="0" presId="urn:microsoft.com/office/officeart/2009/3/layout/PlusandMinus"/>
    <dgm:cxn modelId="{795B4A27-9C31-48C2-A862-7EAE53C37D88}" type="presOf" srcId="{46BDC704-D7AC-4B7A-BC0D-5263C00EFDA2}" destId="{9FEA1EB1-F438-48E2-861F-AAE4CED58FB2}" srcOrd="0" destOrd="1" presId="urn:microsoft.com/office/officeart/2009/3/layout/PlusandMinus"/>
    <dgm:cxn modelId="{445110E5-CE23-4208-B2AA-6BF7FCAE9C7D}" srcId="{6BE5513D-4A03-46F9-8FE6-F51D307F7C78}" destId="{2BB9CE48-C11D-4100-906F-289CEB795E93}" srcOrd="0" destOrd="0" parTransId="{6B618556-98CF-470E-B7DE-BCFA5DFDFC4C}" sibTransId="{A74F6D52-7303-441A-BC54-34973D97C62F}"/>
    <dgm:cxn modelId="{CE451ECE-1D3A-44FD-82C3-BC7CDAB91A7B}" type="presOf" srcId="{FA85AA9E-5DA6-4E90-8D72-9AA49D1DB8DD}" destId="{82415621-1684-411B-B26A-A8B4B436B336}" srcOrd="0" destOrd="0" presId="urn:microsoft.com/office/officeart/2009/3/layout/PlusandMinus"/>
    <dgm:cxn modelId="{A2E7F87B-3DF0-4776-8C82-7630DB19C0AA}" srcId="{6BE5513D-4A03-46F9-8FE6-F51D307F7C78}" destId="{FA85AA9E-5DA6-4E90-8D72-9AA49D1DB8DD}" srcOrd="1" destOrd="0" parTransId="{B6F5083E-71AC-4ACB-B0E2-7947854EC2D1}" sibTransId="{50B5D5DA-797E-4E73-98CB-3BEF96235962}"/>
    <dgm:cxn modelId="{AA99B7F3-C2FA-48A3-A76F-8E0B4E7851E4}" type="presOf" srcId="{2BB9CE48-C11D-4100-906F-289CEB795E93}" destId="{9FEA1EB1-F438-48E2-861F-AAE4CED58FB2}" srcOrd="0" destOrd="0" presId="urn:microsoft.com/office/officeart/2009/3/layout/PlusandMinus"/>
    <dgm:cxn modelId="{D60D4D2A-2375-49DA-9BBC-7C7912415BAD}" type="presOf" srcId="{68A89367-D37D-4A13-8CE8-115132643CBE}" destId="{82415621-1684-411B-B26A-A8B4B436B336}" srcOrd="0" destOrd="3" presId="urn:microsoft.com/office/officeart/2009/3/layout/PlusandMinus"/>
    <dgm:cxn modelId="{82245545-C89D-40BF-B418-E989798A9AC5}" type="presOf" srcId="{A7164E9C-4444-435F-B563-EB0D458CA7F0}" destId="{82415621-1684-411B-B26A-A8B4B436B336}" srcOrd="0" destOrd="1" presId="urn:microsoft.com/office/officeart/2009/3/layout/PlusandMinus"/>
    <dgm:cxn modelId="{3D89BA06-106B-4681-9875-037C2B5A8302}" srcId="{2BB9CE48-C11D-4100-906F-289CEB795E93}" destId="{247DEF73-0B20-4C7B-8949-713213585AA7}" srcOrd="1" destOrd="0" parTransId="{1E1F1703-44C9-4F32-A5DC-79D38823421C}" sibTransId="{DA4C0A2B-4EB9-4BCB-93A4-7CC93847DF50}"/>
    <dgm:cxn modelId="{450D88FF-07B6-4F9A-9CB0-05C3C3D8CCCD}" type="presOf" srcId="{247DEF73-0B20-4C7B-8949-713213585AA7}" destId="{9FEA1EB1-F438-48E2-861F-AAE4CED58FB2}" srcOrd="0" destOrd="2" presId="urn:microsoft.com/office/officeart/2009/3/layout/PlusandMinus"/>
    <dgm:cxn modelId="{887494DC-B622-4974-8BBC-D14492DE550C}" type="presParOf" srcId="{70C3252D-8C23-431C-BAA4-FB2AF05DDFAA}" destId="{1F2D02D1-0449-4043-B3CD-7158F976FBD6}" srcOrd="0" destOrd="0" presId="urn:microsoft.com/office/officeart/2009/3/layout/PlusandMinus"/>
    <dgm:cxn modelId="{552BE652-8D32-4E55-8525-5F0EF46ACAD7}" type="presParOf" srcId="{70C3252D-8C23-431C-BAA4-FB2AF05DDFAA}" destId="{9FEA1EB1-F438-48E2-861F-AAE4CED58FB2}" srcOrd="1" destOrd="0" presId="urn:microsoft.com/office/officeart/2009/3/layout/PlusandMinus"/>
    <dgm:cxn modelId="{6B48C6E5-5F2A-432E-882A-826ED8F2830F}" type="presParOf" srcId="{70C3252D-8C23-431C-BAA4-FB2AF05DDFAA}" destId="{82415621-1684-411B-B26A-A8B4B436B336}" srcOrd="2" destOrd="0" presId="urn:microsoft.com/office/officeart/2009/3/layout/PlusandMinus"/>
    <dgm:cxn modelId="{7C40C5FC-7ABB-4ADA-B0CF-7A42AB7352CD}" type="presParOf" srcId="{70C3252D-8C23-431C-BAA4-FB2AF05DDFAA}" destId="{4D661355-ABB1-4DE0-85D1-D7A6CB3D8383}" srcOrd="3" destOrd="0" presId="urn:microsoft.com/office/officeart/2009/3/layout/PlusandMinus"/>
    <dgm:cxn modelId="{22B7775B-2D98-4CF3-AF9E-FBC7CFC3540C}" type="presParOf" srcId="{70C3252D-8C23-431C-BAA4-FB2AF05DDFAA}" destId="{FB02BB1F-FA45-4C5F-963E-622204663839}" srcOrd="4" destOrd="0" presId="urn:microsoft.com/office/officeart/2009/3/layout/PlusandMinus"/>
    <dgm:cxn modelId="{60326F3E-878B-40DF-846B-A978C8C8A651}" type="presParOf" srcId="{70C3252D-8C23-431C-BAA4-FB2AF05DDFAA}" destId="{D5414B7A-2A5B-4D10-9ED5-1F5E7D8EE882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BF98B3-23E4-4FCC-90B4-9E94368444E7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BA2F5D57-2469-40F0-BE58-DB5280A4C584}">
      <dgm:prSet phldrT="[Text]"/>
      <dgm:spPr/>
      <dgm:t>
        <a:bodyPr/>
        <a:lstStyle/>
        <a:p>
          <a:r>
            <a:rPr lang="hr-HR" dirty="0" smtClean="0"/>
            <a:t>IZRAVNI MARKETING</a:t>
          </a:r>
          <a:endParaRPr lang="hr-HR" dirty="0"/>
        </a:p>
      </dgm:t>
    </dgm:pt>
    <dgm:pt modelId="{14FE0917-EA15-4907-B4BE-B1739B040630}" type="parTrans" cxnId="{E4473D45-4F23-4D60-B259-67EE6F6746B5}">
      <dgm:prSet/>
      <dgm:spPr/>
      <dgm:t>
        <a:bodyPr/>
        <a:lstStyle/>
        <a:p>
          <a:endParaRPr lang="hr-HR"/>
        </a:p>
      </dgm:t>
    </dgm:pt>
    <dgm:pt modelId="{85B3199A-B258-4DF5-81AA-DFFA8EF1B88F}" type="sibTrans" cxnId="{E4473D45-4F23-4D60-B259-67EE6F6746B5}">
      <dgm:prSet/>
      <dgm:spPr/>
      <dgm:t>
        <a:bodyPr/>
        <a:lstStyle/>
        <a:p>
          <a:endParaRPr lang="hr-HR"/>
        </a:p>
      </dgm:t>
    </dgm:pt>
    <dgm:pt modelId="{C27A2F23-C6CE-4A45-BABC-22F1EA7D7903}">
      <dgm:prSet phldrT="[Text]"/>
      <dgm:spPr/>
      <dgm:t>
        <a:bodyPr/>
        <a:lstStyle/>
        <a:p>
          <a:r>
            <a:rPr lang="hr-HR" dirty="0" smtClean="0"/>
            <a:t>IZRAVNA POŠTA</a:t>
          </a:r>
          <a:endParaRPr lang="hr-HR" dirty="0"/>
        </a:p>
      </dgm:t>
    </dgm:pt>
    <dgm:pt modelId="{3F94C7D9-88BE-44D7-A2A5-7B50204B8BCA}" type="parTrans" cxnId="{FB32BA7C-3567-4EE0-B8B0-6978DF2254CB}">
      <dgm:prSet/>
      <dgm:spPr/>
      <dgm:t>
        <a:bodyPr/>
        <a:lstStyle/>
        <a:p>
          <a:endParaRPr lang="hr-HR"/>
        </a:p>
      </dgm:t>
    </dgm:pt>
    <dgm:pt modelId="{2AC7B315-C42D-46FB-BB9F-BF7FCD8F803A}" type="sibTrans" cxnId="{FB32BA7C-3567-4EE0-B8B0-6978DF2254CB}">
      <dgm:prSet/>
      <dgm:spPr/>
      <dgm:t>
        <a:bodyPr/>
        <a:lstStyle/>
        <a:p>
          <a:endParaRPr lang="hr-HR"/>
        </a:p>
      </dgm:t>
    </dgm:pt>
    <dgm:pt modelId="{124DBEB4-60BA-4363-AB94-F2E3A02B49C4}">
      <dgm:prSet phldrT="[Text]"/>
      <dgm:spPr/>
      <dgm:t>
        <a:bodyPr/>
        <a:lstStyle/>
        <a:p>
          <a:r>
            <a:rPr lang="hr-HR" dirty="0" smtClean="0"/>
            <a:t>TELEMARKETING</a:t>
          </a:r>
          <a:endParaRPr lang="hr-HR" dirty="0"/>
        </a:p>
      </dgm:t>
    </dgm:pt>
    <dgm:pt modelId="{A0281CE7-B18F-42AC-9118-F94EFA8DA641}" type="parTrans" cxnId="{6FC78C44-8F3C-4E2A-80E0-4097A04AD9D5}">
      <dgm:prSet/>
      <dgm:spPr/>
      <dgm:t>
        <a:bodyPr/>
        <a:lstStyle/>
        <a:p>
          <a:endParaRPr lang="hr-HR"/>
        </a:p>
      </dgm:t>
    </dgm:pt>
    <dgm:pt modelId="{13A040D6-DEF9-41F9-942D-E8FF9412C2AE}" type="sibTrans" cxnId="{6FC78C44-8F3C-4E2A-80E0-4097A04AD9D5}">
      <dgm:prSet/>
      <dgm:spPr/>
      <dgm:t>
        <a:bodyPr/>
        <a:lstStyle/>
        <a:p>
          <a:endParaRPr lang="hr-HR"/>
        </a:p>
      </dgm:t>
    </dgm:pt>
    <dgm:pt modelId="{44B15F43-A505-4187-9C33-0465136BC529}">
      <dgm:prSet phldrT="[Text]"/>
      <dgm:spPr/>
      <dgm:t>
        <a:bodyPr/>
        <a:lstStyle/>
        <a:p>
          <a:r>
            <a:rPr lang="hr-HR" dirty="0" smtClean="0"/>
            <a:t>TELEVIZIJSKI MARKETING S NEPOSREDNOM REAKCIJOM</a:t>
          </a:r>
          <a:endParaRPr lang="hr-HR" dirty="0"/>
        </a:p>
      </dgm:t>
    </dgm:pt>
    <dgm:pt modelId="{44695F6D-FFC7-4AF6-983A-8640833689CF}" type="parTrans" cxnId="{78B115F5-7E6A-424B-8066-FC45E9A10B76}">
      <dgm:prSet/>
      <dgm:spPr/>
      <dgm:t>
        <a:bodyPr/>
        <a:lstStyle/>
        <a:p>
          <a:endParaRPr lang="hr-HR"/>
        </a:p>
      </dgm:t>
    </dgm:pt>
    <dgm:pt modelId="{F911ABCB-CD86-4BD8-A2CA-BD7DE02C37C6}" type="sibTrans" cxnId="{78B115F5-7E6A-424B-8066-FC45E9A10B76}">
      <dgm:prSet/>
      <dgm:spPr/>
      <dgm:t>
        <a:bodyPr/>
        <a:lstStyle/>
        <a:p>
          <a:endParaRPr lang="hr-HR"/>
        </a:p>
      </dgm:t>
    </dgm:pt>
    <dgm:pt modelId="{7EB665CE-0DB0-4F0F-B3BB-1240FAA7FF66}">
      <dgm:prSet phldrT="[Text]"/>
      <dgm:spPr/>
      <dgm:t>
        <a:bodyPr/>
        <a:lstStyle/>
        <a:p>
          <a:r>
            <a:rPr lang="hr-HR" dirty="0" smtClean="0"/>
            <a:t>KATALOŠKI MARKETING</a:t>
          </a:r>
          <a:endParaRPr lang="hr-HR" dirty="0"/>
        </a:p>
      </dgm:t>
    </dgm:pt>
    <dgm:pt modelId="{34E29791-E214-4C49-807F-1F298A8934C7}" type="parTrans" cxnId="{EF9BA29F-D063-45B4-9458-91AEDB6E0998}">
      <dgm:prSet/>
      <dgm:spPr/>
      <dgm:t>
        <a:bodyPr/>
        <a:lstStyle/>
        <a:p>
          <a:endParaRPr lang="hr-HR"/>
        </a:p>
      </dgm:t>
    </dgm:pt>
    <dgm:pt modelId="{1B33A6C3-DC25-400B-87B3-DC9D70A1B472}" type="sibTrans" cxnId="{EF9BA29F-D063-45B4-9458-91AEDB6E0998}">
      <dgm:prSet/>
      <dgm:spPr/>
      <dgm:t>
        <a:bodyPr/>
        <a:lstStyle/>
        <a:p>
          <a:endParaRPr lang="hr-HR"/>
        </a:p>
      </dgm:t>
    </dgm:pt>
    <dgm:pt modelId="{F67F3309-EC17-4616-8C2E-E03D6A2075AE}" type="pres">
      <dgm:prSet presAssocID="{0DBF98B3-23E4-4FCC-90B4-9E94368444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9CC4E6DC-EA12-4DCE-B240-DF0BA5398F1C}" type="pres">
      <dgm:prSet presAssocID="{BA2F5D57-2469-40F0-BE58-DB5280A4C584}" presName="hierRoot1" presStyleCnt="0">
        <dgm:presLayoutVars>
          <dgm:hierBranch val="init"/>
        </dgm:presLayoutVars>
      </dgm:prSet>
      <dgm:spPr/>
    </dgm:pt>
    <dgm:pt modelId="{DB4F2218-536B-4A50-85A3-76F6ED0E006A}" type="pres">
      <dgm:prSet presAssocID="{BA2F5D57-2469-40F0-BE58-DB5280A4C584}" presName="rootComposite1" presStyleCnt="0"/>
      <dgm:spPr/>
    </dgm:pt>
    <dgm:pt modelId="{CE7759E7-1557-49A3-B3CB-DF03B2862BAD}" type="pres">
      <dgm:prSet presAssocID="{BA2F5D57-2469-40F0-BE58-DB5280A4C58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452EEFB-4BB5-4AB4-97EC-B48965CBC4BD}" type="pres">
      <dgm:prSet presAssocID="{BA2F5D57-2469-40F0-BE58-DB5280A4C584}" presName="rootConnector1" presStyleLbl="node1" presStyleIdx="0" presStyleCnt="0"/>
      <dgm:spPr/>
      <dgm:t>
        <a:bodyPr/>
        <a:lstStyle/>
        <a:p>
          <a:endParaRPr lang="hr-HR"/>
        </a:p>
      </dgm:t>
    </dgm:pt>
    <dgm:pt modelId="{0E5F7A7E-4546-4DCD-B8A9-3E1CA82D8AF4}" type="pres">
      <dgm:prSet presAssocID="{BA2F5D57-2469-40F0-BE58-DB5280A4C584}" presName="hierChild2" presStyleCnt="0"/>
      <dgm:spPr/>
    </dgm:pt>
    <dgm:pt modelId="{F1A11BCF-75C4-4CEF-ADB4-391408B81DAD}" type="pres">
      <dgm:prSet presAssocID="{3F94C7D9-88BE-44D7-A2A5-7B50204B8BCA}" presName="Name64" presStyleLbl="parChTrans1D2" presStyleIdx="0" presStyleCnt="4"/>
      <dgm:spPr/>
      <dgm:t>
        <a:bodyPr/>
        <a:lstStyle/>
        <a:p>
          <a:endParaRPr lang="hr-HR"/>
        </a:p>
      </dgm:t>
    </dgm:pt>
    <dgm:pt modelId="{9692925B-8C4A-46D4-88E0-7D98C8D0235B}" type="pres">
      <dgm:prSet presAssocID="{C27A2F23-C6CE-4A45-BABC-22F1EA7D7903}" presName="hierRoot2" presStyleCnt="0">
        <dgm:presLayoutVars>
          <dgm:hierBranch val="init"/>
        </dgm:presLayoutVars>
      </dgm:prSet>
      <dgm:spPr/>
    </dgm:pt>
    <dgm:pt modelId="{826EC683-2787-4C24-B86C-18F6E7D3D9E6}" type="pres">
      <dgm:prSet presAssocID="{C27A2F23-C6CE-4A45-BABC-22F1EA7D7903}" presName="rootComposite" presStyleCnt="0"/>
      <dgm:spPr/>
    </dgm:pt>
    <dgm:pt modelId="{56587BA2-A983-4693-A0D8-1DA62F790F76}" type="pres">
      <dgm:prSet presAssocID="{C27A2F23-C6CE-4A45-BABC-22F1EA7D7903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5B6BFD3-8B71-4C5C-9B91-0F74AF578E8A}" type="pres">
      <dgm:prSet presAssocID="{C27A2F23-C6CE-4A45-BABC-22F1EA7D7903}" presName="rootConnector" presStyleLbl="node2" presStyleIdx="0" presStyleCnt="4"/>
      <dgm:spPr/>
      <dgm:t>
        <a:bodyPr/>
        <a:lstStyle/>
        <a:p>
          <a:endParaRPr lang="hr-HR"/>
        </a:p>
      </dgm:t>
    </dgm:pt>
    <dgm:pt modelId="{39371CB8-57F2-4289-B4EC-16F5B9ACE6A2}" type="pres">
      <dgm:prSet presAssocID="{C27A2F23-C6CE-4A45-BABC-22F1EA7D7903}" presName="hierChild4" presStyleCnt="0"/>
      <dgm:spPr/>
    </dgm:pt>
    <dgm:pt modelId="{CB2FBC87-7428-497F-A7B9-761636CD8DBC}" type="pres">
      <dgm:prSet presAssocID="{C27A2F23-C6CE-4A45-BABC-22F1EA7D7903}" presName="hierChild5" presStyleCnt="0"/>
      <dgm:spPr/>
    </dgm:pt>
    <dgm:pt modelId="{C73F86C3-A85F-41AE-90CE-C181401F272A}" type="pres">
      <dgm:prSet presAssocID="{A0281CE7-B18F-42AC-9118-F94EFA8DA641}" presName="Name64" presStyleLbl="parChTrans1D2" presStyleIdx="1" presStyleCnt="4"/>
      <dgm:spPr/>
      <dgm:t>
        <a:bodyPr/>
        <a:lstStyle/>
        <a:p>
          <a:endParaRPr lang="hr-HR"/>
        </a:p>
      </dgm:t>
    </dgm:pt>
    <dgm:pt modelId="{726E53B3-0E45-4D41-B2C6-FCC8BB6E420B}" type="pres">
      <dgm:prSet presAssocID="{124DBEB4-60BA-4363-AB94-F2E3A02B49C4}" presName="hierRoot2" presStyleCnt="0">
        <dgm:presLayoutVars>
          <dgm:hierBranch val="init"/>
        </dgm:presLayoutVars>
      </dgm:prSet>
      <dgm:spPr/>
    </dgm:pt>
    <dgm:pt modelId="{D23E21D3-7F64-4C62-8A61-38D7DB242A02}" type="pres">
      <dgm:prSet presAssocID="{124DBEB4-60BA-4363-AB94-F2E3A02B49C4}" presName="rootComposite" presStyleCnt="0"/>
      <dgm:spPr/>
    </dgm:pt>
    <dgm:pt modelId="{DE9594F3-92A2-44E4-8146-B7867B621B5A}" type="pres">
      <dgm:prSet presAssocID="{124DBEB4-60BA-4363-AB94-F2E3A02B49C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30A4A10-D1FE-44A7-A3E8-DD32BAB54BBE}" type="pres">
      <dgm:prSet presAssocID="{124DBEB4-60BA-4363-AB94-F2E3A02B49C4}" presName="rootConnector" presStyleLbl="node2" presStyleIdx="1" presStyleCnt="4"/>
      <dgm:spPr/>
      <dgm:t>
        <a:bodyPr/>
        <a:lstStyle/>
        <a:p>
          <a:endParaRPr lang="hr-HR"/>
        </a:p>
      </dgm:t>
    </dgm:pt>
    <dgm:pt modelId="{C2E6D4D5-A39B-432D-AC36-67825B0DDFBF}" type="pres">
      <dgm:prSet presAssocID="{124DBEB4-60BA-4363-AB94-F2E3A02B49C4}" presName="hierChild4" presStyleCnt="0"/>
      <dgm:spPr/>
    </dgm:pt>
    <dgm:pt modelId="{D08A4CB1-7787-4AAB-A629-C59B112A14AD}" type="pres">
      <dgm:prSet presAssocID="{124DBEB4-60BA-4363-AB94-F2E3A02B49C4}" presName="hierChild5" presStyleCnt="0"/>
      <dgm:spPr/>
    </dgm:pt>
    <dgm:pt modelId="{305334C7-0728-46DA-8487-A9F2235D271C}" type="pres">
      <dgm:prSet presAssocID="{44695F6D-FFC7-4AF6-983A-8640833689CF}" presName="Name64" presStyleLbl="parChTrans1D2" presStyleIdx="2" presStyleCnt="4"/>
      <dgm:spPr/>
      <dgm:t>
        <a:bodyPr/>
        <a:lstStyle/>
        <a:p>
          <a:endParaRPr lang="hr-HR"/>
        </a:p>
      </dgm:t>
    </dgm:pt>
    <dgm:pt modelId="{3A5E8602-66A9-4080-A38A-913DBCF530CA}" type="pres">
      <dgm:prSet presAssocID="{44B15F43-A505-4187-9C33-0465136BC529}" presName="hierRoot2" presStyleCnt="0">
        <dgm:presLayoutVars>
          <dgm:hierBranch val="init"/>
        </dgm:presLayoutVars>
      </dgm:prSet>
      <dgm:spPr/>
    </dgm:pt>
    <dgm:pt modelId="{7A8B644D-4F3A-4468-B142-CB22DD78E068}" type="pres">
      <dgm:prSet presAssocID="{44B15F43-A505-4187-9C33-0465136BC529}" presName="rootComposite" presStyleCnt="0"/>
      <dgm:spPr/>
    </dgm:pt>
    <dgm:pt modelId="{DB3658EC-00CC-4ECA-BFFC-0C7F02092224}" type="pres">
      <dgm:prSet presAssocID="{44B15F43-A505-4187-9C33-0465136BC52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FDD5DB0-1F1D-4E79-81E7-1F27937AE707}" type="pres">
      <dgm:prSet presAssocID="{44B15F43-A505-4187-9C33-0465136BC529}" presName="rootConnector" presStyleLbl="node2" presStyleIdx="2" presStyleCnt="4"/>
      <dgm:spPr/>
      <dgm:t>
        <a:bodyPr/>
        <a:lstStyle/>
        <a:p>
          <a:endParaRPr lang="hr-HR"/>
        </a:p>
      </dgm:t>
    </dgm:pt>
    <dgm:pt modelId="{1506079C-27D2-4DB0-B43E-C1DB2056D01F}" type="pres">
      <dgm:prSet presAssocID="{44B15F43-A505-4187-9C33-0465136BC529}" presName="hierChild4" presStyleCnt="0"/>
      <dgm:spPr/>
    </dgm:pt>
    <dgm:pt modelId="{764BF098-1B4F-41D5-B1F6-66B5640E0060}" type="pres">
      <dgm:prSet presAssocID="{44B15F43-A505-4187-9C33-0465136BC529}" presName="hierChild5" presStyleCnt="0"/>
      <dgm:spPr/>
    </dgm:pt>
    <dgm:pt modelId="{FBC291D3-8B8A-4BED-BC98-137F989E9D2C}" type="pres">
      <dgm:prSet presAssocID="{34E29791-E214-4C49-807F-1F298A8934C7}" presName="Name64" presStyleLbl="parChTrans1D2" presStyleIdx="3" presStyleCnt="4"/>
      <dgm:spPr/>
      <dgm:t>
        <a:bodyPr/>
        <a:lstStyle/>
        <a:p>
          <a:endParaRPr lang="hr-HR"/>
        </a:p>
      </dgm:t>
    </dgm:pt>
    <dgm:pt modelId="{6CB0F2FA-AC5A-42B9-801C-0A18B6D399E3}" type="pres">
      <dgm:prSet presAssocID="{7EB665CE-0DB0-4F0F-B3BB-1240FAA7FF66}" presName="hierRoot2" presStyleCnt="0">
        <dgm:presLayoutVars>
          <dgm:hierBranch val="init"/>
        </dgm:presLayoutVars>
      </dgm:prSet>
      <dgm:spPr/>
    </dgm:pt>
    <dgm:pt modelId="{32503169-203A-4D87-B8ED-FDBEEC34D096}" type="pres">
      <dgm:prSet presAssocID="{7EB665CE-0DB0-4F0F-B3BB-1240FAA7FF66}" presName="rootComposite" presStyleCnt="0"/>
      <dgm:spPr/>
    </dgm:pt>
    <dgm:pt modelId="{E265785E-545D-4B65-9996-78F51051B405}" type="pres">
      <dgm:prSet presAssocID="{7EB665CE-0DB0-4F0F-B3BB-1240FAA7FF6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C77854D-8037-4681-B093-961E8914A65A}" type="pres">
      <dgm:prSet presAssocID="{7EB665CE-0DB0-4F0F-B3BB-1240FAA7FF66}" presName="rootConnector" presStyleLbl="node2" presStyleIdx="3" presStyleCnt="4"/>
      <dgm:spPr/>
      <dgm:t>
        <a:bodyPr/>
        <a:lstStyle/>
        <a:p>
          <a:endParaRPr lang="hr-HR"/>
        </a:p>
      </dgm:t>
    </dgm:pt>
    <dgm:pt modelId="{81E75F6F-58D0-4FE3-9806-360919D0803E}" type="pres">
      <dgm:prSet presAssocID="{7EB665CE-0DB0-4F0F-B3BB-1240FAA7FF66}" presName="hierChild4" presStyleCnt="0"/>
      <dgm:spPr/>
    </dgm:pt>
    <dgm:pt modelId="{0825DEDB-53C3-4C71-8BF1-B7B9B5D499E2}" type="pres">
      <dgm:prSet presAssocID="{7EB665CE-0DB0-4F0F-B3BB-1240FAA7FF66}" presName="hierChild5" presStyleCnt="0"/>
      <dgm:spPr/>
    </dgm:pt>
    <dgm:pt modelId="{F09AB225-F65E-4DCB-841A-ED891BBBE3D5}" type="pres">
      <dgm:prSet presAssocID="{BA2F5D57-2469-40F0-BE58-DB5280A4C584}" presName="hierChild3" presStyleCnt="0"/>
      <dgm:spPr/>
    </dgm:pt>
  </dgm:ptLst>
  <dgm:cxnLst>
    <dgm:cxn modelId="{F8274B37-51B5-4E72-BB72-C9DE7501108F}" type="presOf" srcId="{A0281CE7-B18F-42AC-9118-F94EFA8DA641}" destId="{C73F86C3-A85F-41AE-90CE-C181401F272A}" srcOrd="0" destOrd="0" presId="urn:microsoft.com/office/officeart/2009/3/layout/HorizontalOrganizationChart"/>
    <dgm:cxn modelId="{AF5D365B-1484-490A-BE78-319758A91A85}" type="presOf" srcId="{0DBF98B3-23E4-4FCC-90B4-9E94368444E7}" destId="{F67F3309-EC17-4616-8C2E-E03D6A2075AE}" srcOrd="0" destOrd="0" presId="urn:microsoft.com/office/officeart/2009/3/layout/HorizontalOrganizationChart"/>
    <dgm:cxn modelId="{7F24023A-05E4-4308-A230-787D8C107AE8}" type="presOf" srcId="{44695F6D-FFC7-4AF6-983A-8640833689CF}" destId="{305334C7-0728-46DA-8487-A9F2235D271C}" srcOrd="0" destOrd="0" presId="urn:microsoft.com/office/officeart/2009/3/layout/HorizontalOrganizationChart"/>
    <dgm:cxn modelId="{6FC78C44-8F3C-4E2A-80E0-4097A04AD9D5}" srcId="{BA2F5D57-2469-40F0-BE58-DB5280A4C584}" destId="{124DBEB4-60BA-4363-AB94-F2E3A02B49C4}" srcOrd="1" destOrd="0" parTransId="{A0281CE7-B18F-42AC-9118-F94EFA8DA641}" sibTransId="{13A040D6-DEF9-41F9-942D-E8FF9412C2AE}"/>
    <dgm:cxn modelId="{BD0C8B25-CE09-46C3-A82A-896D859310E1}" type="presOf" srcId="{124DBEB4-60BA-4363-AB94-F2E3A02B49C4}" destId="{DE9594F3-92A2-44E4-8146-B7867B621B5A}" srcOrd="0" destOrd="0" presId="urn:microsoft.com/office/officeart/2009/3/layout/HorizontalOrganizationChart"/>
    <dgm:cxn modelId="{FB32BA7C-3567-4EE0-B8B0-6978DF2254CB}" srcId="{BA2F5D57-2469-40F0-BE58-DB5280A4C584}" destId="{C27A2F23-C6CE-4A45-BABC-22F1EA7D7903}" srcOrd="0" destOrd="0" parTransId="{3F94C7D9-88BE-44D7-A2A5-7B50204B8BCA}" sibTransId="{2AC7B315-C42D-46FB-BB9F-BF7FCD8F803A}"/>
    <dgm:cxn modelId="{93C2588C-6550-47E1-9347-E1BFEB338CA3}" type="presOf" srcId="{3F94C7D9-88BE-44D7-A2A5-7B50204B8BCA}" destId="{F1A11BCF-75C4-4CEF-ADB4-391408B81DAD}" srcOrd="0" destOrd="0" presId="urn:microsoft.com/office/officeart/2009/3/layout/HorizontalOrganizationChart"/>
    <dgm:cxn modelId="{AA3E7105-B6D3-4527-9023-9668269FE3E8}" type="presOf" srcId="{44B15F43-A505-4187-9C33-0465136BC529}" destId="{4FDD5DB0-1F1D-4E79-81E7-1F27937AE707}" srcOrd="1" destOrd="0" presId="urn:microsoft.com/office/officeart/2009/3/layout/HorizontalOrganizationChart"/>
    <dgm:cxn modelId="{E4473D45-4F23-4D60-B259-67EE6F6746B5}" srcId="{0DBF98B3-23E4-4FCC-90B4-9E94368444E7}" destId="{BA2F5D57-2469-40F0-BE58-DB5280A4C584}" srcOrd="0" destOrd="0" parTransId="{14FE0917-EA15-4907-B4BE-B1739B040630}" sibTransId="{85B3199A-B258-4DF5-81AA-DFFA8EF1B88F}"/>
    <dgm:cxn modelId="{F3D90B24-055E-4956-A3CC-D90B6847E4D8}" type="presOf" srcId="{7EB665CE-0DB0-4F0F-B3BB-1240FAA7FF66}" destId="{E265785E-545D-4B65-9996-78F51051B405}" srcOrd="0" destOrd="0" presId="urn:microsoft.com/office/officeart/2009/3/layout/HorizontalOrganizationChart"/>
    <dgm:cxn modelId="{78B115F5-7E6A-424B-8066-FC45E9A10B76}" srcId="{BA2F5D57-2469-40F0-BE58-DB5280A4C584}" destId="{44B15F43-A505-4187-9C33-0465136BC529}" srcOrd="2" destOrd="0" parTransId="{44695F6D-FFC7-4AF6-983A-8640833689CF}" sibTransId="{F911ABCB-CD86-4BD8-A2CA-BD7DE02C37C6}"/>
    <dgm:cxn modelId="{2D0A30C2-FA8F-4808-8EBE-3F588525527B}" type="presOf" srcId="{C27A2F23-C6CE-4A45-BABC-22F1EA7D7903}" destId="{56587BA2-A983-4693-A0D8-1DA62F790F76}" srcOrd="0" destOrd="0" presId="urn:microsoft.com/office/officeart/2009/3/layout/HorizontalOrganizationChart"/>
    <dgm:cxn modelId="{37A0DDFC-C3A6-4D9E-BB24-028C0FCBDF27}" type="presOf" srcId="{7EB665CE-0DB0-4F0F-B3BB-1240FAA7FF66}" destId="{7C77854D-8037-4681-B093-961E8914A65A}" srcOrd="1" destOrd="0" presId="urn:microsoft.com/office/officeart/2009/3/layout/HorizontalOrganizationChart"/>
    <dgm:cxn modelId="{78EA5074-77EC-4968-95AA-2C74D5804F48}" type="presOf" srcId="{44B15F43-A505-4187-9C33-0465136BC529}" destId="{DB3658EC-00CC-4ECA-BFFC-0C7F02092224}" srcOrd="0" destOrd="0" presId="urn:microsoft.com/office/officeart/2009/3/layout/HorizontalOrganizationChart"/>
    <dgm:cxn modelId="{682198DE-2F61-42DA-88AD-B2752ADBF8D3}" type="presOf" srcId="{BA2F5D57-2469-40F0-BE58-DB5280A4C584}" destId="{C452EEFB-4BB5-4AB4-97EC-B48965CBC4BD}" srcOrd="1" destOrd="0" presId="urn:microsoft.com/office/officeart/2009/3/layout/HorizontalOrganizationChart"/>
    <dgm:cxn modelId="{7D1AE0FF-ED49-4ECB-A77B-80BB849836DB}" type="presOf" srcId="{C27A2F23-C6CE-4A45-BABC-22F1EA7D7903}" destId="{15B6BFD3-8B71-4C5C-9B91-0F74AF578E8A}" srcOrd="1" destOrd="0" presId="urn:microsoft.com/office/officeart/2009/3/layout/HorizontalOrganizationChart"/>
    <dgm:cxn modelId="{29A3CBBA-1DA6-4324-A0C2-EC417D284F96}" type="presOf" srcId="{124DBEB4-60BA-4363-AB94-F2E3A02B49C4}" destId="{930A4A10-D1FE-44A7-A3E8-DD32BAB54BBE}" srcOrd="1" destOrd="0" presId="urn:microsoft.com/office/officeart/2009/3/layout/HorizontalOrganizationChart"/>
    <dgm:cxn modelId="{35F23C9A-CCCC-4A6B-B7C4-638EA9835871}" type="presOf" srcId="{34E29791-E214-4C49-807F-1F298A8934C7}" destId="{FBC291D3-8B8A-4BED-BC98-137F989E9D2C}" srcOrd="0" destOrd="0" presId="urn:microsoft.com/office/officeart/2009/3/layout/HorizontalOrganizationChart"/>
    <dgm:cxn modelId="{09DCE555-01B3-4A4E-A0AA-BBAA99A33925}" type="presOf" srcId="{BA2F5D57-2469-40F0-BE58-DB5280A4C584}" destId="{CE7759E7-1557-49A3-B3CB-DF03B2862BAD}" srcOrd="0" destOrd="0" presId="urn:microsoft.com/office/officeart/2009/3/layout/HorizontalOrganizationChart"/>
    <dgm:cxn modelId="{EF9BA29F-D063-45B4-9458-91AEDB6E0998}" srcId="{BA2F5D57-2469-40F0-BE58-DB5280A4C584}" destId="{7EB665CE-0DB0-4F0F-B3BB-1240FAA7FF66}" srcOrd="3" destOrd="0" parTransId="{34E29791-E214-4C49-807F-1F298A8934C7}" sibTransId="{1B33A6C3-DC25-400B-87B3-DC9D70A1B472}"/>
    <dgm:cxn modelId="{6594A90E-D3A4-47E5-81C7-5688C0613D09}" type="presParOf" srcId="{F67F3309-EC17-4616-8C2E-E03D6A2075AE}" destId="{9CC4E6DC-EA12-4DCE-B240-DF0BA5398F1C}" srcOrd="0" destOrd="0" presId="urn:microsoft.com/office/officeart/2009/3/layout/HorizontalOrganizationChart"/>
    <dgm:cxn modelId="{CA0FB321-4D0E-4FF2-A29D-7D0E3129C058}" type="presParOf" srcId="{9CC4E6DC-EA12-4DCE-B240-DF0BA5398F1C}" destId="{DB4F2218-536B-4A50-85A3-76F6ED0E006A}" srcOrd="0" destOrd="0" presId="urn:microsoft.com/office/officeart/2009/3/layout/HorizontalOrganizationChart"/>
    <dgm:cxn modelId="{1EA004CA-7E17-4D41-AD55-BEA4B65F561D}" type="presParOf" srcId="{DB4F2218-536B-4A50-85A3-76F6ED0E006A}" destId="{CE7759E7-1557-49A3-B3CB-DF03B2862BAD}" srcOrd="0" destOrd="0" presId="urn:microsoft.com/office/officeart/2009/3/layout/HorizontalOrganizationChart"/>
    <dgm:cxn modelId="{28BFBE12-D4BC-4D3D-8DCC-BD6099C6B55E}" type="presParOf" srcId="{DB4F2218-536B-4A50-85A3-76F6ED0E006A}" destId="{C452EEFB-4BB5-4AB4-97EC-B48965CBC4BD}" srcOrd="1" destOrd="0" presId="urn:microsoft.com/office/officeart/2009/3/layout/HorizontalOrganizationChart"/>
    <dgm:cxn modelId="{797C5A28-2893-4400-BA3B-3A031227829A}" type="presParOf" srcId="{9CC4E6DC-EA12-4DCE-B240-DF0BA5398F1C}" destId="{0E5F7A7E-4546-4DCD-B8A9-3E1CA82D8AF4}" srcOrd="1" destOrd="0" presId="urn:microsoft.com/office/officeart/2009/3/layout/HorizontalOrganizationChart"/>
    <dgm:cxn modelId="{DDF633CF-64B6-4016-90D9-518CF7E8D9A9}" type="presParOf" srcId="{0E5F7A7E-4546-4DCD-B8A9-3E1CA82D8AF4}" destId="{F1A11BCF-75C4-4CEF-ADB4-391408B81DAD}" srcOrd="0" destOrd="0" presId="urn:microsoft.com/office/officeart/2009/3/layout/HorizontalOrganizationChart"/>
    <dgm:cxn modelId="{C839CE54-8EC8-4E00-BC4E-3D8A7D099C83}" type="presParOf" srcId="{0E5F7A7E-4546-4DCD-B8A9-3E1CA82D8AF4}" destId="{9692925B-8C4A-46D4-88E0-7D98C8D0235B}" srcOrd="1" destOrd="0" presId="urn:microsoft.com/office/officeart/2009/3/layout/HorizontalOrganizationChart"/>
    <dgm:cxn modelId="{F7975D45-2972-4E82-95B6-4C67FCA1AF4F}" type="presParOf" srcId="{9692925B-8C4A-46D4-88E0-7D98C8D0235B}" destId="{826EC683-2787-4C24-B86C-18F6E7D3D9E6}" srcOrd="0" destOrd="0" presId="urn:microsoft.com/office/officeart/2009/3/layout/HorizontalOrganizationChart"/>
    <dgm:cxn modelId="{4D2C9B38-077D-46B8-B885-63C5DE2D0D07}" type="presParOf" srcId="{826EC683-2787-4C24-B86C-18F6E7D3D9E6}" destId="{56587BA2-A983-4693-A0D8-1DA62F790F76}" srcOrd="0" destOrd="0" presId="urn:microsoft.com/office/officeart/2009/3/layout/HorizontalOrganizationChart"/>
    <dgm:cxn modelId="{2A169E36-F22E-4071-8085-0B39DA960C0B}" type="presParOf" srcId="{826EC683-2787-4C24-B86C-18F6E7D3D9E6}" destId="{15B6BFD3-8B71-4C5C-9B91-0F74AF578E8A}" srcOrd="1" destOrd="0" presId="urn:microsoft.com/office/officeart/2009/3/layout/HorizontalOrganizationChart"/>
    <dgm:cxn modelId="{C53E6181-85EB-4D42-8E38-13F5BD76CE0E}" type="presParOf" srcId="{9692925B-8C4A-46D4-88E0-7D98C8D0235B}" destId="{39371CB8-57F2-4289-B4EC-16F5B9ACE6A2}" srcOrd="1" destOrd="0" presId="urn:microsoft.com/office/officeart/2009/3/layout/HorizontalOrganizationChart"/>
    <dgm:cxn modelId="{7DE3E919-67AB-4F2C-B644-5159DFF29E7E}" type="presParOf" srcId="{9692925B-8C4A-46D4-88E0-7D98C8D0235B}" destId="{CB2FBC87-7428-497F-A7B9-761636CD8DBC}" srcOrd="2" destOrd="0" presId="urn:microsoft.com/office/officeart/2009/3/layout/HorizontalOrganizationChart"/>
    <dgm:cxn modelId="{C4A27D91-2F12-4CCC-8650-B0D94B15365E}" type="presParOf" srcId="{0E5F7A7E-4546-4DCD-B8A9-3E1CA82D8AF4}" destId="{C73F86C3-A85F-41AE-90CE-C181401F272A}" srcOrd="2" destOrd="0" presId="urn:microsoft.com/office/officeart/2009/3/layout/HorizontalOrganizationChart"/>
    <dgm:cxn modelId="{B5FF3AFE-17AE-4ED1-9B47-7EA7A9AA719D}" type="presParOf" srcId="{0E5F7A7E-4546-4DCD-B8A9-3E1CA82D8AF4}" destId="{726E53B3-0E45-4D41-B2C6-FCC8BB6E420B}" srcOrd="3" destOrd="0" presId="urn:microsoft.com/office/officeart/2009/3/layout/HorizontalOrganizationChart"/>
    <dgm:cxn modelId="{0EF19331-99D6-4D09-A3A4-1428B5E9553C}" type="presParOf" srcId="{726E53B3-0E45-4D41-B2C6-FCC8BB6E420B}" destId="{D23E21D3-7F64-4C62-8A61-38D7DB242A02}" srcOrd="0" destOrd="0" presId="urn:microsoft.com/office/officeart/2009/3/layout/HorizontalOrganizationChart"/>
    <dgm:cxn modelId="{FAA0724F-F8D2-46B8-B9AE-9697C5FB70A4}" type="presParOf" srcId="{D23E21D3-7F64-4C62-8A61-38D7DB242A02}" destId="{DE9594F3-92A2-44E4-8146-B7867B621B5A}" srcOrd="0" destOrd="0" presId="urn:microsoft.com/office/officeart/2009/3/layout/HorizontalOrganizationChart"/>
    <dgm:cxn modelId="{DBF8EC80-6A33-4510-AB45-6442201E70C4}" type="presParOf" srcId="{D23E21D3-7F64-4C62-8A61-38D7DB242A02}" destId="{930A4A10-D1FE-44A7-A3E8-DD32BAB54BBE}" srcOrd="1" destOrd="0" presId="urn:microsoft.com/office/officeart/2009/3/layout/HorizontalOrganizationChart"/>
    <dgm:cxn modelId="{35FEABC5-314E-441A-9CC3-531CB8944B7C}" type="presParOf" srcId="{726E53B3-0E45-4D41-B2C6-FCC8BB6E420B}" destId="{C2E6D4D5-A39B-432D-AC36-67825B0DDFBF}" srcOrd="1" destOrd="0" presId="urn:microsoft.com/office/officeart/2009/3/layout/HorizontalOrganizationChart"/>
    <dgm:cxn modelId="{0C760FE8-B3CE-48E6-9414-3BD9BB3D20FE}" type="presParOf" srcId="{726E53B3-0E45-4D41-B2C6-FCC8BB6E420B}" destId="{D08A4CB1-7787-4AAB-A629-C59B112A14AD}" srcOrd="2" destOrd="0" presId="urn:microsoft.com/office/officeart/2009/3/layout/HorizontalOrganizationChart"/>
    <dgm:cxn modelId="{43923462-AE29-47C0-94C0-2E911C47A24E}" type="presParOf" srcId="{0E5F7A7E-4546-4DCD-B8A9-3E1CA82D8AF4}" destId="{305334C7-0728-46DA-8487-A9F2235D271C}" srcOrd="4" destOrd="0" presId="urn:microsoft.com/office/officeart/2009/3/layout/HorizontalOrganizationChart"/>
    <dgm:cxn modelId="{5AF0C346-5E2E-462C-89E5-04A674225DA3}" type="presParOf" srcId="{0E5F7A7E-4546-4DCD-B8A9-3E1CA82D8AF4}" destId="{3A5E8602-66A9-4080-A38A-913DBCF530CA}" srcOrd="5" destOrd="0" presId="urn:microsoft.com/office/officeart/2009/3/layout/HorizontalOrganizationChart"/>
    <dgm:cxn modelId="{500AEA5E-B4C0-475D-B442-E0C870F53820}" type="presParOf" srcId="{3A5E8602-66A9-4080-A38A-913DBCF530CA}" destId="{7A8B644D-4F3A-4468-B142-CB22DD78E068}" srcOrd="0" destOrd="0" presId="urn:microsoft.com/office/officeart/2009/3/layout/HorizontalOrganizationChart"/>
    <dgm:cxn modelId="{6C20F372-01A5-40F2-906B-EFB3ACE1A8E8}" type="presParOf" srcId="{7A8B644D-4F3A-4468-B142-CB22DD78E068}" destId="{DB3658EC-00CC-4ECA-BFFC-0C7F02092224}" srcOrd="0" destOrd="0" presId="urn:microsoft.com/office/officeart/2009/3/layout/HorizontalOrganizationChart"/>
    <dgm:cxn modelId="{9D2D5BE5-0630-4022-997D-B7EFBA297225}" type="presParOf" srcId="{7A8B644D-4F3A-4468-B142-CB22DD78E068}" destId="{4FDD5DB0-1F1D-4E79-81E7-1F27937AE707}" srcOrd="1" destOrd="0" presId="urn:microsoft.com/office/officeart/2009/3/layout/HorizontalOrganizationChart"/>
    <dgm:cxn modelId="{8F27DB42-F120-4CBC-ACD8-F7B6338873E6}" type="presParOf" srcId="{3A5E8602-66A9-4080-A38A-913DBCF530CA}" destId="{1506079C-27D2-4DB0-B43E-C1DB2056D01F}" srcOrd="1" destOrd="0" presId="urn:microsoft.com/office/officeart/2009/3/layout/HorizontalOrganizationChart"/>
    <dgm:cxn modelId="{77C0C198-9E51-48CB-86FB-44B7C1ADC405}" type="presParOf" srcId="{3A5E8602-66A9-4080-A38A-913DBCF530CA}" destId="{764BF098-1B4F-41D5-B1F6-66B5640E0060}" srcOrd="2" destOrd="0" presId="urn:microsoft.com/office/officeart/2009/3/layout/HorizontalOrganizationChart"/>
    <dgm:cxn modelId="{96A7CADC-BDA9-4903-BA8E-4F708BE72B5F}" type="presParOf" srcId="{0E5F7A7E-4546-4DCD-B8A9-3E1CA82D8AF4}" destId="{FBC291D3-8B8A-4BED-BC98-137F989E9D2C}" srcOrd="6" destOrd="0" presId="urn:microsoft.com/office/officeart/2009/3/layout/HorizontalOrganizationChart"/>
    <dgm:cxn modelId="{329F607E-03F8-4130-B560-7376BC1DBC6D}" type="presParOf" srcId="{0E5F7A7E-4546-4DCD-B8A9-3E1CA82D8AF4}" destId="{6CB0F2FA-AC5A-42B9-801C-0A18B6D399E3}" srcOrd="7" destOrd="0" presId="urn:microsoft.com/office/officeart/2009/3/layout/HorizontalOrganizationChart"/>
    <dgm:cxn modelId="{49797B4F-6293-4C7E-BB96-52E716DA17DC}" type="presParOf" srcId="{6CB0F2FA-AC5A-42B9-801C-0A18B6D399E3}" destId="{32503169-203A-4D87-B8ED-FDBEEC34D096}" srcOrd="0" destOrd="0" presId="urn:microsoft.com/office/officeart/2009/3/layout/HorizontalOrganizationChart"/>
    <dgm:cxn modelId="{0F717B24-A313-444E-B588-1B12B8CF9AD4}" type="presParOf" srcId="{32503169-203A-4D87-B8ED-FDBEEC34D096}" destId="{E265785E-545D-4B65-9996-78F51051B405}" srcOrd="0" destOrd="0" presId="urn:microsoft.com/office/officeart/2009/3/layout/HorizontalOrganizationChart"/>
    <dgm:cxn modelId="{6B16478A-6081-4321-A647-F9E83F1B36CF}" type="presParOf" srcId="{32503169-203A-4D87-B8ED-FDBEEC34D096}" destId="{7C77854D-8037-4681-B093-961E8914A65A}" srcOrd="1" destOrd="0" presId="urn:microsoft.com/office/officeart/2009/3/layout/HorizontalOrganizationChart"/>
    <dgm:cxn modelId="{E2E84023-9288-461C-90A0-EB44306D8122}" type="presParOf" srcId="{6CB0F2FA-AC5A-42B9-801C-0A18B6D399E3}" destId="{81E75F6F-58D0-4FE3-9806-360919D0803E}" srcOrd="1" destOrd="0" presId="urn:microsoft.com/office/officeart/2009/3/layout/HorizontalOrganizationChart"/>
    <dgm:cxn modelId="{5D4AAAF7-4E75-45BF-9300-E867518C945B}" type="presParOf" srcId="{6CB0F2FA-AC5A-42B9-801C-0A18B6D399E3}" destId="{0825DEDB-53C3-4C71-8BF1-B7B9B5D499E2}" srcOrd="2" destOrd="0" presId="urn:microsoft.com/office/officeart/2009/3/layout/HorizontalOrganizationChart"/>
    <dgm:cxn modelId="{28B473C2-8178-4BCD-A231-2E5214A0F4BD}" type="presParOf" srcId="{9CC4E6DC-EA12-4DCE-B240-DF0BA5398F1C}" destId="{F09AB225-F65E-4DCB-841A-ED891BBBE3D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E5513D-4A03-46F9-8FE6-F51D307F7C7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BB9CE48-C11D-4100-906F-289CEB795E93}">
      <dgm:prSet phldrT="[Text]"/>
      <dgm:spPr/>
      <dgm:t>
        <a:bodyPr/>
        <a:lstStyle/>
        <a:p>
          <a:r>
            <a:rPr lang="hr-HR" dirty="0" smtClean="0"/>
            <a:t>PREDNOSTI</a:t>
          </a:r>
          <a:endParaRPr lang="hr-HR" dirty="0"/>
        </a:p>
      </dgm:t>
    </dgm:pt>
    <dgm:pt modelId="{6B618556-98CF-470E-B7DE-BCFA5DFDFC4C}" type="parTrans" cxnId="{445110E5-CE23-4208-B2AA-6BF7FCAE9C7D}">
      <dgm:prSet/>
      <dgm:spPr/>
      <dgm:t>
        <a:bodyPr/>
        <a:lstStyle/>
        <a:p>
          <a:endParaRPr lang="hr-HR"/>
        </a:p>
      </dgm:t>
    </dgm:pt>
    <dgm:pt modelId="{A74F6D52-7303-441A-BC54-34973D97C62F}" type="sibTrans" cxnId="{445110E5-CE23-4208-B2AA-6BF7FCAE9C7D}">
      <dgm:prSet/>
      <dgm:spPr/>
      <dgm:t>
        <a:bodyPr/>
        <a:lstStyle/>
        <a:p>
          <a:endParaRPr lang="hr-HR"/>
        </a:p>
      </dgm:t>
    </dgm:pt>
    <dgm:pt modelId="{FA85AA9E-5DA6-4E90-8D72-9AA49D1DB8DD}">
      <dgm:prSet/>
      <dgm:spPr/>
      <dgm:t>
        <a:bodyPr/>
        <a:lstStyle/>
        <a:p>
          <a:r>
            <a:rPr lang="hr-HR" dirty="0" smtClean="0"/>
            <a:t>NEDOSTACI</a:t>
          </a:r>
          <a:endParaRPr lang="hr-HR" dirty="0"/>
        </a:p>
      </dgm:t>
    </dgm:pt>
    <dgm:pt modelId="{B6F5083E-71AC-4ACB-B0E2-7947854EC2D1}" type="parTrans" cxnId="{A2E7F87B-3DF0-4776-8C82-7630DB19C0AA}">
      <dgm:prSet/>
      <dgm:spPr/>
      <dgm:t>
        <a:bodyPr/>
        <a:lstStyle/>
        <a:p>
          <a:endParaRPr lang="hr-HR"/>
        </a:p>
      </dgm:t>
    </dgm:pt>
    <dgm:pt modelId="{50B5D5DA-797E-4E73-98CB-3BEF96235962}" type="sibTrans" cxnId="{A2E7F87B-3DF0-4776-8C82-7630DB19C0AA}">
      <dgm:prSet/>
      <dgm:spPr/>
      <dgm:t>
        <a:bodyPr/>
        <a:lstStyle/>
        <a:p>
          <a:endParaRPr lang="hr-HR"/>
        </a:p>
      </dgm:t>
    </dgm:pt>
    <dgm:pt modelId="{68A89367-D37D-4A13-8CE8-115132643CBE}">
      <dgm:prSet/>
      <dgm:spPr/>
      <dgm:t>
        <a:bodyPr/>
        <a:lstStyle/>
        <a:p>
          <a:r>
            <a:rPr lang="hr-HR" dirty="0" smtClean="0"/>
            <a:t>Potrebno kvalificirano osoblje</a:t>
          </a:r>
          <a:endParaRPr lang="hr-HR" dirty="0"/>
        </a:p>
      </dgm:t>
    </dgm:pt>
    <dgm:pt modelId="{A7989DF1-FE18-4BB8-A95E-7E2CB84F7195}" type="parTrans" cxnId="{930640D2-1057-4B42-BAEF-1B52E93F44DE}">
      <dgm:prSet/>
      <dgm:spPr/>
      <dgm:t>
        <a:bodyPr/>
        <a:lstStyle/>
        <a:p>
          <a:endParaRPr lang="hr-HR"/>
        </a:p>
      </dgm:t>
    </dgm:pt>
    <dgm:pt modelId="{499A4C38-FAF8-496D-88ED-0F2A9F203001}" type="sibTrans" cxnId="{930640D2-1057-4B42-BAEF-1B52E93F44DE}">
      <dgm:prSet/>
      <dgm:spPr/>
      <dgm:t>
        <a:bodyPr/>
        <a:lstStyle/>
        <a:p>
          <a:endParaRPr lang="hr-HR"/>
        </a:p>
      </dgm:t>
    </dgm:pt>
    <dgm:pt modelId="{A7164E9C-4444-435F-B563-EB0D458CA7F0}">
      <dgm:prSet/>
      <dgm:spPr/>
      <dgm:t>
        <a:bodyPr/>
        <a:lstStyle/>
        <a:p>
          <a:r>
            <a:rPr lang="hr-HR" dirty="0" smtClean="0"/>
            <a:t>Iznimno skupa</a:t>
          </a:r>
          <a:endParaRPr lang="hr-HR" dirty="0"/>
        </a:p>
      </dgm:t>
    </dgm:pt>
    <dgm:pt modelId="{93CCA693-C3F8-4530-B8C8-9878AE52A06A}" type="parTrans" cxnId="{C3AAEDD0-D66C-4B74-861B-EFAC96EE1894}">
      <dgm:prSet/>
      <dgm:spPr/>
      <dgm:t>
        <a:bodyPr/>
        <a:lstStyle/>
        <a:p>
          <a:endParaRPr lang="hr-HR"/>
        </a:p>
      </dgm:t>
    </dgm:pt>
    <dgm:pt modelId="{AFE4E800-B9B5-412B-AB1A-67663679156F}" type="sibTrans" cxnId="{C3AAEDD0-D66C-4B74-861B-EFAC96EE1894}">
      <dgm:prSet/>
      <dgm:spPr/>
      <dgm:t>
        <a:bodyPr/>
        <a:lstStyle/>
        <a:p>
          <a:endParaRPr lang="hr-HR"/>
        </a:p>
      </dgm:t>
    </dgm:pt>
    <dgm:pt modelId="{B4C92AC3-10BB-437F-BD19-7ACA24AE9C7A}">
      <dgm:prSet phldrT="[Text]"/>
      <dgm:spPr/>
      <dgm:t>
        <a:bodyPr/>
        <a:lstStyle/>
        <a:p>
          <a:r>
            <a:rPr lang="hr-HR" dirty="0" smtClean="0"/>
            <a:t>osobna i izravna komunikacija</a:t>
          </a:r>
          <a:endParaRPr lang="hr-HR" dirty="0"/>
        </a:p>
      </dgm:t>
    </dgm:pt>
    <dgm:pt modelId="{CCB24633-B6C1-4E00-B08A-8CCE59E02820}" type="parTrans" cxnId="{7B0812A0-5BD9-42EF-9255-BBE5E77063FB}">
      <dgm:prSet/>
      <dgm:spPr/>
      <dgm:t>
        <a:bodyPr/>
        <a:lstStyle/>
        <a:p>
          <a:endParaRPr lang="hr-HR"/>
        </a:p>
      </dgm:t>
    </dgm:pt>
    <dgm:pt modelId="{152AECBE-53FA-42FC-B180-45D4D284676B}" type="sibTrans" cxnId="{7B0812A0-5BD9-42EF-9255-BBE5E77063FB}">
      <dgm:prSet/>
      <dgm:spPr/>
      <dgm:t>
        <a:bodyPr/>
        <a:lstStyle/>
        <a:p>
          <a:endParaRPr lang="hr-HR"/>
        </a:p>
      </dgm:t>
    </dgm:pt>
    <dgm:pt modelId="{F8B3F495-7AA1-476E-B4BF-1B15BD762DB2}">
      <dgm:prSet phldrT="[Text]"/>
      <dgm:spPr/>
      <dgm:t>
        <a:bodyPr/>
        <a:lstStyle/>
        <a:p>
          <a:r>
            <a:rPr lang="hr-HR" dirty="0" smtClean="0"/>
            <a:t>prilagodba kupcu ovisno o trenutnoj reakciji</a:t>
          </a:r>
          <a:endParaRPr lang="hr-HR" dirty="0"/>
        </a:p>
      </dgm:t>
    </dgm:pt>
    <dgm:pt modelId="{8EF0451A-2A13-4B28-BFFE-ED6F39523E7A}" type="parTrans" cxnId="{1E718711-4856-40A5-9F11-8EA99CB992F3}">
      <dgm:prSet/>
      <dgm:spPr/>
      <dgm:t>
        <a:bodyPr/>
        <a:lstStyle/>
        <a:p>
          <a:endParaRPr lang="hr-HR"/>
        </a:p>
      </dgm:t>
    </dgm:pt>
    <dgm:pt modelId="{3B2CD765-860A-4FFE-820F-B1998B83AD3A}" type="sibTrans" cxnId="{1E718711-4856-40A5-9F11-8EA99CB992F3}">
      <dgm:prSet/>
      <dgm:spPr/>
      <dgm:t>
        <a:bodyPr/>
        <a:lstStyle/>
        <a:p>
          <a:endParaRPr lang="hr-HR"/>
        </a:p>
      </dgm:t>
    </dgm:pt>
    <dgm:pt modelId="{78D87E98-82BE-4FBE-B7E0-1505DD860B87}">
      <dgm:prSet phldrT="[Text]"/>
      <dgm:spPr/>
      <dgm:t>
        <a:bodyPr/>
        <a:lstStyle/>
        <a:p>
          <a:r>
            <a:rPr lang="hr-HR" dirty="0" smtClean="0"/>
            <a:t>privlači pozornost</a:t>
          </a:r>
          <a:endParaRPr lang="hr-HR" dirty="0"/>
        </a:p>
      </dgm:t>
    </dgm:pt>
    <dgm:pt modelId="{319DFCB8-A459-414B-8B3B-02C1C9BFA73D}" type="parTrans" cxnId="{6B1B1FB0-60FD-4BA6-80A4-2E35C9453AD2}">
      <dgm:prSet/>
      <dgm:spPr/>
      <dgm:t>
        <a:bodyPr/>
        <a:lstStyle/>
        <a:p>
          <a:endParaRPr lang="hr-HR"/>
        </a:p>
      </dgm:t>
    </dgm:pt>
    <dgm:pt modelId="{2AA215CE-79C2-4EE3-86B4-76A5AA95E436}" type="sibTrans" cxnId="{6B1B1FB0-60FD-4BA6-80A4-2E35C9453AD2}">
      <dgm:prSet/>
      <dgm:spPr/>
      <dgm:t>
        <a:bodyPr/>
        <a:lstStyle/>
        <a:p>
          <a:endParaRPr lang="hr-HR"/>
        </a:p>
      </dgm:t>
    </dgm:pt>
    <dgm:pt modelId="{9868ECB6-93EB-4A51-93E6-FAE9FA112A37}">
      <dgm:prSet phldrT="[Text]"/>
      <dgm:spPr/>
      <dgm:t>
        <a:bodyPr/>
        <a:lstStyle/>
        <a:p>
          <a:r>
            <a:rPr lang="hr-HR" dirty="0" smtClean="0"/>
            <a:t>stvaranje dugoročnih odnosa</a:t>
          </a:r>
          <a:endParaRPr lang="hr-HR" dirty="0"/>
        </a:p>
      </dgm:t>
    </dgm:pt>
    <dgm:pt modelId="{3BF6BBCC-DAFE-4F9D-A8F5-AD71BF08036E}" type="parTrans" cxnId="{14975ADB-7D70-44D7-852E-D26FCE6EFC90}">
      <dgm:prSet/>
      <dgm:spPr/>
      <dgm:t>
        <a:bodyPr/>
        <a:lstStyle/>
        <a:p>
          <a:endParaRPr lang="hr-HR"/>
        </a:p>
      </dgm:t>
    </dgm:pt>
    <dgm:pt modelId="{88CB8340-76A8-4745-8F56-26D44F01949A}" type="sibTrans" cxnId="{14975ADB-7D70-44D7-852E-D26FCE6EFC90}">
      <dgm:prSet/>
      <dgm:spPr/>
      <dgm:t>
        <a:bodyPr/>
        <a:lstStyle/>
        <a:p>
          <a:endParaRPr lang="hr-HR"/>
        </a:p>
      </dgm:t>
    </dgm:pt>
    <dgm:pt modelId="{70C3252D-8C23-431C-BAA4-FB2AF05DDFAA}" type="pres">
      <dgm:prSet presAssocID="{6BE5513D-4A03-46F9-8FE6-F51D307F7C7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F2D02D1-0449-4043-B3CD-7158F976FBD6}" type="pres">
      <dgm:prSet presAssocID="{6BE5513D-4A03-46F9-8FE6-F51D307F7C78}" presName="Background" presStyleLbl="bgImgPlace1" presStyleIdx="0" presStyleCnt="1"/>
      <dgm:spPr/>
    </dgm:pt>
    <dgm:pt modelId="{9FEA1EB1-F438-48E2-861F-AAE4CED58FB2}" type="pres">
      <dgm:prSet presAssocID="{6BE5513D-4A03-46F9-8FE6-F51D307F7C7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415621-1684-411B-B26A-A8B4B436B336}" type="pres">
      <dgm:prSet presAssocID="{6BE5513D-4A03-46F9-8FE6-F51D307F7C7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661355-ABB1-4DE0-85D1-D7A6CB3D8383}" type="pres">
      <dgm:prSet presAssocID="{6BE5513D-4A03-46F9-8FE6-F51D307F7C78}" presName="Plus" presStyleLbl="alignNode1" presStyleIdx="0" presStyleCnt="2"/>
      <dgm:spPr/>
    </dgm:pt>
    <dgm:pt modelId="{FB02BB1F-FA45-4C5F-963E-622204663839}" type="pres">
      <dgm:prSet presAssocID="{6BE5513D-4A03-46F9-8FE6-F51D307F7C78}" presName="Minus" presStyleLbl="alignNode1" presStyleIdx="1" presStyleCnt="2"/>
      <dgm:spPr/>
    </dgm:pt>
    <dgm:pt modelId="{D5414B7A-2A5B-4D10-9ED5-1F5E7D8EE882}" type="pres">
      <dgm:prSet presAssocID="{6BE5513D-4A03-46F9-8FE6-F51D307F7C78}" presName="Divider" presStyleLbl="parChTrans1D1" presStyleIdx="0" presStyleCnt="1"/>
      <dgm:spPr/>
    </dgm:pt>
  </dgm:ptLst>
  <dgm:cxnLst>
    <dgm:cxn modelId="{1E718711-4856-40A5-9F11-8EA99CB992F3}" srcId="{2BB9CE48-C11D-4100-906F-289CEB795E93}" destId="{F8B3F495-7AA1-476E-B4BF-1B15BD762DB2}" srcOrd="1" destOrd="0" parTransId="{8EF0451A-2A13-4B28-BFFE-ED6F39523E7A}" sibTransId="{3B2CD765-860A-4FFE-820F-B1998B83AD3A}"/>
    <dgm:cxn modelId="{66123D5F-1672-4662-BD23-447E1B79CFFC}" type="presOf" srcId="{6BE5513D-4A03-46F9-8FE6-F51D307F7C78}" destId="{70C3252D-8C23-431C-BAA4-FB2AF05DDFAA}" srcOrd="0" destOrd="0" presId="urn:microsoft.com/office/officeart/2009/3/layout/PlusandMinus"/>
    <dgm:cxn modelId="{FC98DA2A-9495-48BE-A8BC-B8608C377B9E}" type="presOf" srcId="{2BB9CE48-C11D-4100-906F-289CEB795E93}" destId="{9FEA1EB1-F438-48E2-861F-AAE4CED58FB2}" srcOrd="0" destOrd="0" presId="urn:microsoft.com/office/officeart/2009/3/layout/PlusandMinus"/>
    <dgm:cxn modelId="{930640D2-1057-4B42-BAEF-1B52E93F44DE}" srcId="{FA85AA9E-5DA6-4E90-8D72-9AA49D1DB8DD}" destId="{68A89367-D37D-4A13-8CE8-115132643CBE}" srcOrd="1" destOrd="0" parTransId="{A7989DF1-FE18-4BB8-A95E-7E2CB84F7195}" sibTransId="{499A4C38-FAF8-496D-88ED-0F2A9F203001}"/>
    <dgm:cxn modelId="{14975ADB-7D70-44D7-852E-D26FCE6EFC90}" srcId="{2BB9CE48-C11D-4100-906F-289CEB795E93}" destId="{9868ECB6-93EB-4A51-93E6-FAE9FA112A37}" srcOrd="3" destOrd="0" parTransId="{3BF6BBCC-DAFE-4F9D-A8F5-AD71BF08036E}" sibTransId="{88CB8340-76A8-4745-8F56-26D44F01949A}"/>
    <dgm:cxn modelId="{6B1B1FB0-60FD-4BA6-80A4-2E35C9453AD2}" srcId="{2BB9CE48-C11D-4100-906F-289CEB795E93}" destId="{78D87E98-82BE-4FBE-B7E0-1505DD860B87}" srcOrd="2" destOrd="0" parTransId="{319DFCB8-A459-414B-8B3B-02C1C9BFA73D}" sibTransId="{2AA215CE-79C2-4EE3-86B4-76A5AA95E436}"/>
    <dgm:cxn modelId="{47474D6B-CF2F-4746-9FCB-AD152C8896A1}" type="presOf" srcId="{FA85AA9E-5DA6-4E90-8D72-9AA49D1DB8DD}" destId="{82415621-1684-411B-B26A-A8B4B436B336}" srcOrd="0" destOrd="0" presId="urn:microsoft.com/office/officeart/2009/3/layout/PlusandMinus"/>
    <dgm:cxn modelId="{C3AAEDD0-D66C-4B74-861B-EFAC96EE1894}" srcId="{FA85AA9E-5DA6-4E90-8D72-9AA49D1DB8DD}" destId="{A7164E9C-4444-435F-B563-EB0D458CA7F0}" srcOrd="0" destOrd="0" parTransId="{93CCA693-C3F8-4530-B8C8-9878AE52A06A}" sibTransId="{AFE4E800-B9B5-412B-AB1A-67663679156F}"/>
    <dgm:cxn modelId="{3135D81D-3F8A-4469-9F86-A2AA2A9AF640}" type="presOf" srcId="{78D87E98-82BE-4FBE-B7E0-1505DD860B87}" destId="{9FEA1EB1-F438-48E2-861F-AAE4CED58FB2}" srcOrd="0" destOrd="3" presId="urn:microsoft.com/office/officeart/2009/3/layout/PlusandMinus"/>
    <dgm:cxn modelId="{30C297E7-5C7C-43BD-9417-A320FA064C65}" type="presOf" srcId="{B4C92AC3-10BB-437F-BD19-7ACA24AE9C7A}" destId="{9FEA1EB1-F438-48E2-861F-AAE4CED58FB2}" srcOrd="0" destOrd="1" presId="urn:microsoft.com/office/officeart/2009/3/layout/PlusandMinus"/>
    <dgm:cxn modelId="{445110E5-CE23-4208-B2AA-6BF7FCAE9C7D}" srcId="{6BE5513D-4A03-46F9-8FE6-F51D307F7C78}" destId="{2BB9CE48-C11D-4100-906F-289CEB795E93}" srcOrd="0" destOrd="0" parTransId="{6B618556-98CF-470E-B7DE-BCFA5DFDFC4C}" sibTransId="{A74F6D52-7303-441A-BC54-34973D97C62F}"/>
    <dgm:cxn modelId="{A2E7F87B-3DF0-4776-8C82-7630DB19C0AA}" srcId="{6BE5513D-4A03-46F9-8FE6-F51D307F7C78}" destId="{FA85AA9E-5DA6-4E90-8D72-9AA49D1DB8DD}" srcOrd="1" destOrd="0" parTransId="{B6F5083E-71AC-4ACB-B0E2-7947854EC2D1}" sibTransId="{50B5D5DA-797E-4E73-98CB-3BEF96235962}"/>
    <dgm:cxn modelId="{CABA5C35-B6A3-4754-A898-41E2960667BA}" type="presOf" srcId="{68A89367-D37D-4A13-8CE8-115132643CBE}" destId="{82415621-1684-411B-B26A-A8B4B436B336}" srcOrd="0" destOrd="2" presId="urn:microsoft.com/office/officeart/2009/3/layout/PlusandMinus"/>
    <dgm:cxn modelId="{7B0812A0-5BD9-42EF-9255-BBE5E77063FB}" srcId="{2BB9CE48-C11D-4100-906F-289CEB795E93}" destId="{B4C92AC3-10BB-437F-BD19-7ACA24AE9C7A}" srcOrd="0" destOrd="0" parTransId="{CCB24633-B6C1-4E00-B08A-8CCE59E02820}" sibTransId="{152AECBE-53FA-42FC-B180-45D4D284676B}"/>
    <dgm:cxn modelId="{4B591ED3-EAA7-4F33-924F-FEDAB3345BF5}" type="presOf" srcId="{F8B3F495-7AA1-476E-B4BF-1B15BD762DB2}" destId="{9FEA1EB1-F438-48E2-861F-AAE4CED58FB2}" srcOrd="0" destOrd="2" presId="urn:microsoft.com/office/officeart/2009/3/layout/PlusandMinus"/>
    <dgm:cxn modelId="{F91FCA1D-41BB-4F63-ACBC-263B79198274}" type="presOf" srcId="{A7164E9C-4444-435F-B563-EB0D458CA7F0}" destId="{82415621-1684-411B-B26A-A8B4B436B336}" srcOrd="0" destOrd="1" presId="urn:microsoft.com/office/officeart/2009/3/layout/PlusandMinus"/>
    <dgm:cxn modelId="{9DEA8A22-AD1D-457F-9E52-448C561B61A0}" type="presOf" srcId="{9868ECB6-93EB-4A51-93E6-FAE9FA112A37}" destId="{9FEA1EB1-F438-48E2-861F-AAE4CED58FB2}" srcOrd="0" destOrd="4" presId="urn:microsoft.com/office/officeart/2009/3/layout/PlusandMinus"/>
    <dgm:cxn modelId="{AB0ACF7F-DA98-405C-99A2-A05CB3AB23DC}" type="presParOf" srcId="{70C3252D-8C23-431C-BAA4-FB2AF05DDFAA}" destId="{1F2D02D1-0449-4043-B3CD-7158F976FBD6}" srcOrd="0" destOrd="0" presId="urn:microsoft.com/office/officeart/2009/3/layout/PlusandMinus"/>
    <dgm:cxn modelId="{B414F151-94EC-4403-B703-9A9AA5EF9E8A}" type="presParOf" srcId="{70C3252D-8C23-431C-BAA4-FB2AF05DDFAA}" destId="{9FEA1EB1-F438-48E2-861F-AAE4CED58FB2}" srcOrd="1" destOrd="0" presId="urn:microsoft.com/office/officeart/2009/3/layout/PlusandMinus"/>
    <dgm:cxn modelId="{723022C5-A8CA-4E15-9C42-80B174E84809}" type="presParOf" srcId="{70C3252D-8C23-431C-BAA4-FB2AF05DDFAA}" destId="{82415621-1684-411B-B26A-A8B4B436B336}" srcOrd="2" destOrd="0" presId="urn:microsoft.com/office/officeart/2009/3/layout/PlusandMinus"/>
    <dgm:cxn modelId="{485AA8D0-03A6-47C6-8C03-9351C8202FBE}" type="presParOf" srcId="{70C3252D-8C23-431C-BAA4-FB2AF05DDFAA}" destId="{4D661355-ABB1-4DE0-85D1-D7A6CB3D8383}" srcOrd="3" destOrd="0" presId="urn:microsoft.com/office/officeart/2009/3/layout/PlusandMinus"/>
    <dgm:cxn modelId="{4A5FA42B-9F15-4904-9866-D2410427CD3D}" type="presParOf" srcId="{70C3252D-8C23-431C-BAA4-FB2AF05DDFAA}" destId="{FB02BB1F-FA45-4C5F-963E-622204663839}" srcOrd="4" destOrd="0" presId="urn:microsoft.com/office/officeart/2009/3/layout/PlusandMinus"/>
    <dgm:cxn modelId="{7EC89798-9A7D-4E7A-B234-CA323626D7E8}" type="presParOf" srcId="{70C3252D-8C23-431C-BAA4-FB2AF05DDFAA}" destId="{D5414B7A-2A5B-4D10-9ED5-1F5E7D8EE882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E5513D-4A03-46F9-8FE6-F51D307F7C7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BB9CE48-C11D-4100-906F-289CEB795E93}">
      <dgm:prSet phldrT="[Text]"/>
      <dgm:spPr/>
      <dgm:t>
        <a:bodyPr/>
        <a:lstStyle/>
        <a:p>
          <a:r>
            <a:rPr lang="hr-HR" dirty="0" smtClean="0"/>
            <a:t>PREDNOSTI</a:t>
          </a:r>
          <a:endParaRPr lang="hr-HR" dirty="0"/>
        </a:p>
      </dgm:t>
    </dgm:pt>
    <dgm:pt modelId="{6B618556-98CF-470E-B7DE-BCFA5DFDFC4C}" type="parTrans" cxnId="{445110E5-CE23-4208-B2AA-6BF7FCAE9C7D}">
      <dgm:prSet/>
      <dgm:spPr/>
      <dgm:t>
        <a:bodyPr/>
        <a:lstStyle/>
        <a:p>
          <a:endParaRPr lang="hr-HR"/>
        </a:p>
      </dgm:t>
    </dgm:pt>
    <dgm:pt modelId="{A74F6D52-7303-441A-BC54-34973D97C62F}" type="sibTrans" cxnId="{445110E5-CE23-4208-B2AA-6BF7FCAE9C7D}">
      <dgm:prSet/>
      <dgm:spPr/>
      <dgm:t>
        <a:bodyPr/>
        <a:lstStyle/>
        <a:p>
          <a:endParaRPr lang="hr-HR"/>
        </a:p>
      </dgm:t>
    </dgm:pt>
    <dgm:pt modelId="{FA85AA9E-5DA6-4E90-8D72-9AA49D1DB8DD}">
      <dgm:prSet/>
      <dgm:spPr/>
      <dgm:t>
        <a:bodyPr/>
        <a:lstStyle/>
        <a:p>
          <a:r>
            <a:rPr lang="hr-HR" dirty="0" smtClean="0"/>
            <a:t>NEDOSTACI</a:t>
          </a:r>
          <a:endParaRPr lang="hr-HR" dirty="0"/>
        </a:p>
      </dgm:t>
    </dgm:pt>
    <dgm:pt modelId="{B6F5083E-71AC-4ACB-B0E2-7947854EC2D1}" type="parTrans" cxnId="{A2E7F87B-3DF0-4776-8C82-7630DB19C0AA}">
      <dgm:prSet/>
      <dgm:spPr/>
      <dgm:t>
        <a:bodyPr/>
        <a:lstStyle/>
        <a:p>
          <a:endParaRPr lang="hr-HR"/>
        </a:p>
      </dgm:t>
    </dgm:pt>
    <dgm:pt modelId="{50B5D5DA-797E-4E73-98CB-3BEF96235962}" type="sibTrans" cxnId="{A2E7F87B-3DF0-4776-8C82-7630DB19C0AA}">
      <dgm:prSet/>
      <dgm:spPr/>
      <dgm:t>
        <a:bodyPr/>
        <a:lstStyle/>
        <a:p>
          <a:endParaRPr lang="hr-HR"/>
        </a:p>
      </dgm:t>
    </dgm:pt>
    <dgm:pt modelId="{A7164E9C-4444-435F-B563-EB0D458CA7F0}">
      <dgm:prSet/>
      <dgm:spPr/>
      <dgm:t>
        <a:bodyPr/>
        <a:lstStyle/>
        <a:p>
          <a:r>
            <a:rPr lang="hr-HR" dirty="0" smtClean="0"/>
            <a:t>ne postoje kriteriji mjerenja učinkovitosti</a:t>
          </a:r>
          <a:endParaRPr lang="hr-HR" dirty="0"/>
        </a:p>
      </dgm:t>
    </dgm:pt>
    <dgm:pt modelId="{93CCA693-C3F8-4530-B8C8-9878AE52A06A}" type="parTrans" cxnId="{C3AAEDD0-D66C-4B74-861B-EFAC96EE1894}">
      <dgm:prSet/>
      <dgm:spPr/>
      <dgm:t>
        <a:bodyPr/>
        <a:lstStyle/>
        <a:p>
          <a:endParaRPr lang="hr-HR"/>
        </a:p>
      </dgm:t>
    </dgm:pt>
    <dgm:pt modelId="{AFE4E800-B9B5-412B-AB1A-67663679156F}" type="sibTrans" cxnId="{C3AAEDD0-D66C-4B74-861B-EFAC96EE1894}">
      <dgm:prSet/>
      <dgm:spPr/>
      <dgm:t>
        <a:bodyPr/>
        <a:lstStyle/>
        <a:p>
          <a:endParaRPr lang="hr-HR"/>
        </a:p>
      </dgm:t>
    </dgm:pt>
    <dgm:pt modelId="{B4C92AC3-10BB-437F-BD19-7ACA24AE9C7A}">
      <dgm:prSet phldrT="[Text]"/>
      <dgm:spPr/>
      <dgm:t>
        <a:bodyPr/>
        <a:lstStyle/>
        <a:p>
          <a:r>
            <a:rPr lang="hr-HR" dirty="0" smtClean="0"/>
            <a:t>mogućnosti izravne prodaje na internetu</a:t>
          </a:r>
          <a:endParaRPr lang="hr-HR" dirty="0"/>
        </a:p>
      </dgm:t>
    </dgm:pt>
    <dgm:pt modelId="{CCB24633-B6C1-4E00-B08A-8CCE59E02820}" type="parTrans" cxnId="{7B0812A0-5BD9-42EF-9255-BBE5E77063FB}">
      <dgm:prSet/>
      <dgm:spPr/>
      <dgm:t>
        <a:bodyPr/>
        <a:lstStyle/>
        <a:p>
          <a:endParaRPr lang="hr-HR"/>
        </a:p>
      </dgm:t>
    </dgm:pt>
    <dgm:pt modelId="{152AECBE-53FA-42FC-B180-45D4D284676B}" type="sibTrans" cxnId="{7B0812A0-5BD9-42EF-9255-BBE5E77063FB}">
      <dgm:prSet/>
      <dgm:spPr/>
      <dgm:t>
        <a:bodyPr/>
        <a:lstStyle/>
        <a:p>
          <a:endParaRPr lang="hr-HR"/>
        </a:p>
      </dgm:t>
    </dgm:pt>
    <dgm:pt modelId="{CFD6ADB0-3DCC-4EE8-800C-AB2FE6020CBE}">
      <dgm:prSet phldrT="[Text]"/>
      <dgm:spPr/>
      <dgm:t>
        <a:bodyPr/>
        <a:lstStyle/>
        <a:p>
          <a:r>
            <a:rPr lang="hr-HR" dirty="0" smtClean="0"/>
            <a:t>mogućnost davanja vrlo opširnih informacija</a:t>
          </a:r>
          <a:endParaRPr lang="hr-HR" dirty="0"/>
        </a:p>
      </dgm:t>
    </dgm:pt>
    <dgm:pt modelId="{CFC575B3-2999-4AD2-A8B1-DBFE0F39293E}" type="parTrans" cxnId="{E300D4B0-3E5B-42CC-A218-614B300B5935}">
      <dgm:prSet/>
      <dgm:spPr/>
    </dgm:pt>
    <dgm:pt modelId="{F73347A9-6685-4B52-9E1F-8D0EC2C4307F}" type="sibTrans" cxnId="{E300D4B0-3E5B-42CC-A218-614B300B5935}">
      <dgm:prSet/>
      <dgm:spPr/>
    </dgm:pt>
    <dgm:pt modelId="{C53C20F9-52E5-4A7A-B437-D77A97189643}">
      <dgm:prSet phldrT="[Text]"/>
      <dgm:spPr/>
      <dgm:t>
        <a:bodyPr/>
        <a:lstStyle/>
        <a:p>
          <a:r>
            <a:rPr lang="hr-HR" dirty="0" smtClean="0"/>
            <a:t>mogućnost prikupljanja informacija</a:t>
          </a:r>
          <a:endParaRPr lang="hr-HR" dirty="0"/>
        </a:p>
      </dgm:t>
    </dgm:pt>
    <dgm:pt modelId="{E0D18EF6-2EF3-433B-9130-363A6D83EFBF}" type="parTrans" cxnId="{837CC621-DE42-40D2-84F6-FCD937489E40}">
      <dgm:prSet/>
      <dgm:spPr/>
    </dgm:pt>
    <dgm:pt modelId="{7EF3D1AC-E70E-4D3C-BBB6-C81843D64C7D}" type="sibTrans" cxnId="{837CC621-DE42-40D2-84F6-FCD937489E40}">
      <dgm:prSet/>
      <dgm:spPr/>
    </dgm:pt>
    <dgm:pt modelId="{D35F4A4B-1649-4038-9EC4-84AC146D6366}">
      <dgm:prSet phldrT="[Text]"/>
      <dgm:spPr/>
      <dgm:t>
        <a:bodyPr/>
        <a:lstStyle/>
        <a:p>
          <a:r>
            <a:rPr lang="hr-HR" dirty="0" smtClean="0"/>
            <a:t>odlična nadopuna ostalih promocijskih aktivnosti</a:t>
          </a:r>
          <a:endParaRPr lang="hr-HR" dirty="0"/>
        </a:p>
      </dgm:t>
    </dgm:pt>
    <dgm:pt modelId="{87B4C85F-0C3C-4BC7-93FF-DAA081F1673F}" type="parTrans" cxnId="{C142D722-B0D6-49F6-8AF0-0ED6CDF3E606}">
      <dgm:prSet/>
      <dgm:spPr/>
    </dgm:pt>
    <dgm:pt modelId="{61A4D9CB-B885-4FBE-81AB-4AE389857BD0}" type="sibTrans" cxnId="{C142D722-B0D6-49F6-8AF0-0ED6CDF3E606}">
      <dgm:prSet/>
      <dgm:spPr/>
    </dgm:pt>
    <dgm:pt modelId="{894F22AF-A81F-4BF6-9431-2555A29FD826}">
      <dgm:prSet phldrT="[Text]"/>
      <dgm:spPr/>
      <dgm:t>
        <a:bodyPr/>
        <a:lstStyle/>
        <a:p>
          <a:r>
            <a:rPr lang="hr-HR" dirty="0" smtClean="0"/>
            <a:t>nužan za stvaranje i održavanje imidža</a:t>
          </a:r>
          <a:endParaRPr lang="hr-HR" dirty="0"/>
        </a:p>
      </dgm:t>
    </dgm:pt>
    <dgm:pt modelId="{7C16ACD3-95F3-45E9-A98F-38776DB39020}" type="parTrans" cxnId="{F4A57CD2-ADB8-4216-A73A-F2402246E19C}">
      <dgm:prSet/>
      <dgm:spPr/>
    </dgm:pt>
    <dgm:pt modelId="{87451BEA-AE96-45E7-BB1F-8ABA2010842C}" type="sibTrans" cxnId="{F4A57CD2-ADB8-4216-A73A-F2402246E19C}">
      <dgm:prSet/>
      <dgm:spPr/>
    </dgm:pt>
    <dgm:pt modelId="{1ED13A2D-0943-4DC1-AF2F-141C3B687184}">
      <dgm:prSet/>
      <dgm:spPr/>
      <dgm:t>
        <a:bodyPr/>
        <a:lstStyle/>
        <a:p>
          <a:r>
            <a:rPr lang="hr-HR" dirty="0" smtClean="0"/>
            <a:t>privatnost korisnika</a:t>
          </a:r>
          <a:endParaRPr lang="hr-HR" dirty="0"/>
        </a:p>
      </dgm:t>
    </dgm:pt>
    <dgm:pt modelId="{71EBFA79-DC51-45D9-9EF9-D667754555A4}" type="parTrans" cxnId="{ECE8567A-F4B0-4698-9DEE-23DF0B7935C4}">
      <dgm:prSet/>
      <dgm:spPr/>
    </dgm:pt>
    <dgm:pt modelId="{C86F12A3-87AA-42F4-93C0-4A4A26371FC4}" type="sibTrans" cxnId="{ECE8567A-F4B0-4698-9DEE-23DF0B7935C4}">
      <dgm:prSet/>
      <dgm:spPr/>
    </dgm:pt>
    <dgm:pt modelId="{B02279F7-4BF1-4AE1-A25B-CD802B64CAD0}">
      <dgm:prSet/>
      <dgm:spPr/>
      <dgm:t>
        <a:bodyPr/>
        <a:lstStyle/>
        <a:p>
          <a:endParaRPr lang="hr-HR" dirty="0"/>
        </a:p>
      </dgm:t>
    </dgm:pt>
    <dgm:pt modelId="{A634E1ED-7B22-462E-81FB-FD2DCB7977DE}" type="parTrans" cxnId="{0F83ED1C-F3D3-4D46-A950-D803233C664A}">
      <dgm:prSet/>
      <dgm:spPr/>
    </dgm:pt>
    <dgm:pt modelId="{B01C9655-F24D-476D-A611-E9743815B6F7}" type="sibTrans" cxnId="{0F83ED1C-F3D3-4D46-A950-D803233C664A}">
      <dgm:prSet/>
      <dgm:spPr/>
    </dgm:pt>
    <dgm:pt modelId="{7E269365-B6F8-4917-8A7B-5DB7E35B561C}">
      <dgm:prSet phldrT="[Text]"/>
      <dgm:spPr/>
      <dgm:t>
        <a:bodyPr/>
        <a:lstStyle/>
        <a:p>
          <a:r>
            <a:rPr lang="hr-HR" dirty="0" smtClean="0"/>
            <a:t>dostupnost 24/7</a:t>
          </a:r>
          <a:endParaRPr lang="hr-HR" dirty="0"/>
        </a:p>
      </dgm:t>
    </dgm:pt>
    <dgm:pt modelId="{978FF7DA-1AF2-44A7-A6CC-B727F712A28F}" type="parTrans" cxnId="{D4883FF6-F9C3-4479-B800-41C2C9DA7C48}">
      <dgm:prSet/>
      <dgm:spPr/>
    </dgm:pt>
    <dgm:pt modelId="{09C3BA1B-0514-4D81-B7E0-28CAC89848EE}" type="sibTrans" cxnId="{D4883FF6-F9C3-4479-B800-41C2C9DA7C48}">
      <dgm:prSet/>
      <dgm:spPr/>
    </dgm:pt>
    <dgm:pt modelId="{0D723AD8-7225-4221-AC70-EDD8FA8F7978}">
      <dgm:prSet/>
      <dgm:spPr/>
      <dgm:t>
        <a:bodyPr/>
        <a:lstStyle/>
        <a:p>
          <a:r>
            <a:rPr lang="hr-HR" dirty="0" smtClean="0"/>
            <a:t>zlouporaba podataka</a:t>
          </a:r>
          <a:endParaRPr lang="hr-HR" dirty="0"/>
        </a:p>
      </dgm:t>
    </dgm:pt>
    <dgm:pt modelId="{F90FA7B4-C01F-44F8-9653-7CB88ADBF118}" type="parTrans" cxnId="{52C0224B-3007-4C85-B784-1DC5C944E4D2}">
      <dgm:prSet/>
      <dgm:spPr/>
    </dgm:pt>
    <dgm:pt modelId="{A051183F-CB4D-4E7A-B8F5-046535ED2FC5}" type="sibTrans" cxnId="{52C0224B-3007-4C85-B784-1DC5C944E4D2}">
      <dgm:prSet/>
      <dgm:spPr/>
    </dgm:pt>
    <dgm:pt modelId="{70C3252D-8C23-431C-BAA4-FB2AF05DDFAA}" type="pres">
      <dgm:prSet presAssocID="{6BE5513D-4A03-46F9-8FE6-F51D307F7C7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F2D02D1-0449-4043-B3CD-7158F976FBD6}" type="pres">
      <dgm:prSet presAssocID="{6BE5513D-4A03-46F9-8FE6-F51D307F7C78}" presName="Background" presStyleLbl="bgImgPlace1" presStyleIdx="0" presStyleCnt="1"/>
      <dgm:spPr/>
    </dgm:pt>
    <dgm:pt modelId="{9FEA1EB1-F438-48E2-861F-AAE4CED58FB2}" type="pres">
      <dgm:prSet presAssocID="{6BE5513D-4A03-46F9-8FE6-F51D307F7C7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415621-1684-411B-B26A-A8B4B436B336}" type="pres">
      <dgm:prSet presAssocID="{6BE5513D-4A03-46F9-8FE6-F51D307F7C7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661355-ABB1-4DE0-85D1-D7A6CB3D8383}" type="pres">
      <dgm:prSet presAssocID="{6BE5513D-4A03-46F9-8FE6-F51D307F7C78}" presName="Plus" presStyleLbl="alignNode1" presStyleIdx="0" presStyleCnt="2"/>
      <dgm:spPr/>
    </dgm:pt>
    <dgm:pt modelId="{FB02BB1F-FA45-4C5F-963E-622204663839}" type="pres">
      <dgm:prSet presAssocID="{6BE5513D-4A03-46F9-8FE6-F51D307F7C78}" presName="Minus" presStyleLbl="alignNode1" presStyleIdx="1" presStyleCnt="2"/>
      <dgm:spPr/>
    </dgm:pt>
    <dgm:pt modelId="{D5414B7A-2A5B-4D10-9ED5-1F5E7D8EE882}" type="pres">
      <dgm:prSet presAssocID="{6BE5513D-4A03-46F9-8FE6-F51D307F7C78}" presName="Divider" presStyleLbl="parChTrans1D1" presStyleIdx="0" presStyleCnt="1"/>
      <dgm:spPr/>
    </dgm:pt>
  </dgm:ptLst>
  <dgm:cxnLst>
    <dgm:cxn modelId="{E300D4B0-3E5B-42CC-A218-614B300B5935}" srcId="{2BB9CE48-C11D-4100-906F-289CEB795E93}" destId="{CFD6ADB0-3DCC-4EE8-800C-AB2FE6020CBE}" srcOrd="1" destOrd="0" parTransId="{CFC575B3-2999-4AD2-A8B1-DBFE0F39293E}" sibTransId="{F73347A9-6685-4B52-9E1F-8D0EC2C4307F}"/>
    <dgm:cxn modelId="{D4883FF6-F9C3-4479-B800-41C2C9DA7C48}" srcId="{2BB9CE48-C11D-4100-906F-289CEB795E93}" destId="{7E269365-B6F8-4917-8A7B-5DB7E35B561C}" srcOrd="5" destOrd="0" parTransId="{978FF7DA-1AF2-44A7-A6CC-B727F712A28F}" sibTransId="{09C3BA1B-0514-4D81-B7E0-28CAC89848EE}"/>
    <dgm:cxn modelId="{C142D722-B0D6-49F6-8AF0-0ED6CDF3E606}" srcId="{2BB9CE48-C11D-4100-906F-289CEB795E93}" destId="{D35F4A4B-1649-4038-9EC4-84AC146D6366}" srcOrd="3" destOrd="0" parTransId="{87B4C85F-0C3C-4BC7-93FF-DAA081F1673F}" sibTransId="{61A4D9CB-B885-4FBE-81AB-4AE389857BD0}"/>
    <dgm:cxn modelId="{1B2889CA-5A1E-4A88-93D9-E6A7F9865A63}" type="presOf" srcId="{CFD6ADB0-3DCC-4EE8-800C-AB2FE6020CBE}" destId="{9FEA1EB1-F438-48E2-861F-AAE4CED58FB2}" srcOrd="0" destOrd="2" presId="urn:microsoft.com/office/officeart/2009/3/layout/PlusandMinus"/>
    <dgm:cxn modelId="{0F83ED1C-F3D3-4D46-A950-D803233C664A}" srcId="{FA85AA9E-5DA6-4E90-8D72-9AA49D1DB8DD}" destId="{B02279F7-4BF1-4AE1-A25B-CD802B64CAD0}" srcOrd="3" destOrd="0" parTransId="{A634E1ED-7B22-462E-81FB-FD2DCB7977DE}" sibTransId="{B01C9655-F24D-476D-A611-E9743815B6F7}"/>
    <dgm:cxn modelId="{09411878-6744-4F56-82F7-6E92E4BA6096}" type="presOf" srcId="{FA85AA9E-5DA6-4E90-8D72-9AA49D1DB8DD}" destId="{82415621-1684-411B-B26A-A8B4B436B336}" srcOrd="0" destOrd="0" presId="urn:microsoft.com/office/officeart/2009/3/layout/PlusandMinus"/>
    <dgm:cxn modelId="{0DB0DC3A-04C3-4847-A6CE-DC3EB1778220}" type="presOf" srcId="{C53C20F9-52E5-4A7A-B437-D77A97189643}" destId="{9FEA1EB1-F438-48E2-861F-AAE4CED58FB2}" srcOrd="0" destOrd="3" presId="urn:microsoft.com/office/officeart/2009/3/layout/PlusandMinus"/>
    <dgm:cxn modelId="{F4A57CD2-ADB8-4216-A73A-F2402246E19C}" srcId="{2BB9CE48-C11D-4100-906F-289CEB795E93}" destId="{894F22AF-A81F-4BF6-9431-2555A29FD826}" srcOrd="4" destOrd="0" parTransId="{7C16ACD3-95F3-45E9-A98F-38776DB39020}" sibTransId="{87451BEA-AE96-45E7-BB1F-8ABA2010842C}"/>
    <dgm:cxn modelId="{E9C203EE-BEB8-4E16-8993-E66D23EF1E6B}" type="presOf" srcId="{D35F4A4B-1649-4038-9EC4-84AC146D6366}" destId="{9FEA1EB1-F438-48E2-861F-AAE4CED58FB2}" srcOrd="0" destOrd="4" presId="urn:microsoft.com/office/officeart/2009/3/layout/PlusandMinus"/>
    <dgm:cxn modelId="{999CDEEE-453C-4D6A-AA14-1C1C6198514C}" type="presOf" srcId="{0D723AD8-7225-4221-AC70-EDD8FA8F7978}" destId="{82415621-1684-411B-B26A-A8B4B436B336}" srcOrd="0" destOrd="3" presId="urn:microsoft.com/office/officeart/2009/3/layout/PlusandMinus"/>
    <dgm:cxn modelId="{6A6D6AFB-E7E8-4B17-AA72-71C80EA54BD6}" type="presOf" srcId="{894F22AF-A81F-4BF6-9431-2555A29FD826}" destId="{9FEA1EB1-F438-48E2-861F-AAE4CED58FB2}" srcOrd="0" destOrd="5" presId="urn:microsoft.com/office/officeart/2009/3/layout/PlusandMinus"/>
    <dgm:cxn modelId="{C3AAEDD0-D66C-4B74-861B-EFAC96EE1894}" srcId="{FA85AA9E-5DA6-4E90-8D72-9AA49D1DB8DD}" destId="{A7164E9C-4444-435F-B563-EB0D458CA7F0}" srcOrd="0" destOrd="0" parTransId="{93CCA693-C3F8-4530-B8C8-9878AE52A06A}" sibTransId="{AFE4E800-B9B5-412B-AB1A-67663679156F}"/>
    <dgm:cxn modelId="{3DC20BB8-9C8E-44BF-AC57-516062F836F2}" type="presOf" srcId="{B02279F7-4BF1-4AE1-A25B-CD802B64CAD0}" destId="{82415621-1684-411B-B26A-A8B4B436B336}" srcOrd="0" destOrd="4" presId="urn:microsoft.com/office/officeart/2009/3/layout/PlusandMinus"/>
    <dgm:cxn modelId="{445110E5-CE23-4208-B2AA-6BF7FCAE9C7D}" srcId="{6BE5513D-4A03-46F9-8FE6-F51D307F7C78}" destId="{2BB9CE48-C11D-4100-906F-289CEB795E93}" srcOrd="0" destOrd="0" parTransId="{6B618556-98CF-470E-B7DE-BCFA5DFDFC4C}" sibTransId="{A74F6D52-7303-441A-BC54-34973D97C62F}"/>
    <dgm:cxn modelId="{25E9E005-912F-4F24-8DCD-D2DC1B06977F}" type="presOf" srcId="{7E269365-B6F8-4917-8A7B-5DB7E35B561C}" destId="{9FEA1EB1-F438-48E2-861F-AAE4CED58FB2}" srcOrd="0" destOrd="6" presId="urn:microsoft.com/office/officeart/2009/3/layout/PlusandMinus"/>
    <dgm:cxn modelId="{ECE8567A-F4B0-4698-9DEE-23DF0B7935C4}" srcId="{FA85AA9E-5DA6-4E90-8D72-9AA49D1DB8DD}" destId="{1ED13A2D-0943-4DC1-AF2F-141C3B687184}" srcOrd="1" destOrd="0" parTransId="{71EBFA79-DC51-45D9-9EF9-D667754555A4}" sibTransId="{C86F12A3-87AA-42F4-93C0-4A4A26371FC4}"/>
    <dgm:cxn modelId="{68AD39F0-72CE-4FFF-8D3F-F7AB10BFDA41}" type="presOf" srcId="{1ED13A2D-0943-4DC1-AF2F-141C3B687184}" destId="{82415621-1684-411B-B26A-A8B4B436B336}" srcOrd="0" destOrd="2" presId="urn:microsoft.com/office/officeart/2009/3/layout/PlusandMinus"/>
    <dgm:cxn modelId="{A2E7F87B-3DF0-4776-8C82-7630DB19C0AA}" srcId="{6BE5513D-4A03-46F9-8FE6-F51D307F7C78}" destId="{FA85AA9E-5DA6-4E90-8D72-9AA49D1DB8DD}" srcOrd="1" destOrd="0" parTransId="{B6F5083E-71AC-4ACB-B0E2-7947854EC2D1}" sibTransId="{50B5D5DA-797E-4E73-98CB-3BEF96235962}"/>
    <dgm:cxn modelId="{837CC621-DE42-40D2-84F6-FCD937489E40}" srcId="{2BB9CE48-C11D-4100-906F-289CEB795E93}" destId="{C53C20F9-52E5-4A7A-B437-D77A97189643}" srcOrd="2" destOrd="0" parTransId="{E0D18EF6-2EF3-433B-9130-363A6D83EFBF}" sibTransId="{7EF3D1AC-E70E-4D3C-BBB6-C81843D64C7D}"/>
    <dgm:cxn modelId="{7B0812A0-5BD9-42EF-9255-BBE5E77063FB}" srcId="{2BB9CE48-C11D-4100-906F-289CEB795E93}" destId="{B4C92AC3-10BB-437F-BD19-7ACA24AE9C7A}" srcOrd="0" destOrd="0" parTransId="{CCB24633-B6C1-4E00-B08A-8CCE59E02820}" sibTransId="{152AECBE-53FA-42FC-B180-45D4D284676B}"/>
    <dgm:cxn modelId="{0ABBCAC6-EBA4-4675-91F4-B89EE1877E0C}" type="presOf" srcId="{6BE5513D-4A03-46F9-8FE6-F51D307F7C78}" destId="{70C3252D-8C23-431C-BAA4-FB2AF05DDFAA}" srcOrd="0" destOrd="0" presId="urn:microsoft.com/office/officeart/2009/3/layout/PlusandMinus"/>
    <dgm:cxn modelId="{52C0224B-3007-4C85-B784-1DC5C944E4D2}" srcId="{FA85AA9E-5DA6-4E90-8D72-9AA49D1DB8DD}" destId="{0D723AD8-7225-4221-AC70-EDD8FA8F7978}" srcOrd="2" destOrd="0" parTransId="{F90FA7B4-C01F-44F8-9653-7CB88ADBF118}" sibTransId="{A051183F-CB4D-4E7A-B8F5-046535ED2FC5}"/>
    <dgm:cxn modelId="{A16D225E-E717-4D07-A47B-C64C8DEA7B44}" type="presOf" srcId="{2BB9CE48-C11D-4100-906F-289CEB795E93}" destId="{9FEA1EB1-F438-48E2-861F-AAE4CED58FB2}" srcOrd="0" destOrd="0" presId="urn:microsoft.com/office/officeart/2009/3/layout/PlusandMinus"/>
    <dgm:cxn modelId="{9881F81B-3847-4A63-B327-E1BE6E68D970}" type="presOf" srcId="{B4C92AC3-10BB-437F-BD19-7ACA24AE9C7A}" destId="{9FEA1EB1-F438-48E2-861F-AAE4CED58FB2}" srcOrd="0" destOrd="1" presId="urn:microsoft.com/office/officeart/2009/3/layout/PlusandMinus"/>
    <dgm:cxn modelId="{A791B1CD-C24F-4E71-9524-8C084A21FE16}" type="presOf" srcId="{A7164E9C-4444-435F-B563-EB0D458CA7F0}" destId="{82415621-1684-411B-B26A-A8B4B436B336}" srcOrd="0" destOrd="1" presId="urn:microsoft.com/office/officeart/2009/3/layout/PlusandMinus"/>
    <dgm:cxn modelId="{B4DA11BD-2EDB-4324-B43B-6FCCB7CF8342}" type="presParOf" srcId="{70C3252D-8C23-431C-BAA4-FB2AF05DDFAA}" destId="{1F2D02D1-0449-4043-B3CD-7158F976FBD6}" srcOrd="0" destOrd="0" presId="urn:microsoft.com/office/officeart/2009/3/layout/PlusandMinus"/>
    <dgm:cxn modelId="{736DA6FB-0638-45AB-9676-DCF4FAA2DD0B}" type="presParOf" srcId="{70C3252D-8C23-431C-BAA4-FB2AF05DDFAA}" destId="{9FEA1EB1-F438-48E2-861F-AAE4CED58FB2}" srcOrd="1" destOrd="0" presId="urn:microsoft.com/office/officeart/2009/3/layout/PlusandMinus"/>
    <dgm:cxn modelId="{95DD8092-1828-4B24-8783-47187702C491}" type="presParOf" srcId="{70C3252D-8C23-431C-BAA4-FB2AF05DDFAA}" destId="{82415621-1684-411B-B26A-A8B4B436B336}" srcOrd="2" destOrd="0" presId="urn:microsoft.com/office/officeart/2009/3/layout/PlusandMinus"/>
    <dgm:cxn modelId="{0FDA8252-347C-47A3-8DCC-4F91EC3862BF}" type="presParOf" srcId="{70C3252D-8C23-431C-BAA4-FB2AF05DDFAA}" destId="{4D661355-ABB1-4DE0-85D1-D7A6CB3D8383}" srcOrd="3" destOrd="0" presId="urn:microsoft.com/office/officeart/2009/3/layout/PlusandMinus"/>
    <dgm:cxn modelId="{53E010A3-A974-4755-B7DA-9AD780BAC165}" type="presParOf" srcId="{70C3252D-8C23-431C-BAA4-FB2AF05DDFAA}" destId="{FB02BB1F-FA45-4C5F-963E-622204663839}" srcOrd="4" destOrd="0" presId="urn:microsoft.com/office/officeart/2009/3/layout/PlusandMinus"/>
    <dgm:cxn modelId="{60B54BBA-BBD4-4D14-95FA-A7C46FB20D84}" type="presParOf" srcId="{70C3252D-8C23-431C-BAA4-FB2AF05DDFAA}" destId="{D5414B7A-2A5B-4D10-9ED5-1F5E7D8EE882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13BA5A-5CB2-45AA-A627-14B1789D2F95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BB7B1FE0-9AE0-4CDC-BA1B-16F34A745269}">
      <dgm:prSet phldrT="[Text]"/>
      <dgm:spPr/>
      <dgm:t>
        <a:bodyPr/>
        <a:lstStyle/>
        <a:p>
          <a:r>
            <a:rPr lang="hr-HR" dirty="0" smtClean="0"/>
            <a:t>ODNOSI S JAVNOŠĆU</a:t>
          </a:r>
          <a:endParaRPr lang="hr-HR" dirty="0"/>
        </a:p>
      </dgm:t>
    </dgm:pt>
    <dgm:pt modelId="{E1300632-5CCC-4D97-BD26-517F0710D51F}" type="parTrans" cxnId="{85068500-CB70-4534-BB58-12C95D21D183}">
      <dgm:prSet/>
      <dgm:spPr/>
      <dgm:t>
        <a:bodyPr/>
        <a:lstStyle/>
        <a:p>
          <a:endParaRPr lang="hr-HR"/>
        </a:p>
      </dgm:t>
    </dgm:pt>
    <dgm:pt modelId="{79A7651C-1CB9-4ED5-A015-6923BC98FCC9}" type="sibTrans" cxnId="{85068500-CB70-4534-BB58-12C95D21D183}">
      <dgm:prSet/>
      <dgm:spPr/>
      <dgm:t>
        <a:bodyPr/>
        <a:lstStyle/>
        <a:p>
          <a:endParaRPr lang="hr-HR"/>
        </a:p>
      </dgm:t>
    </dgm:pt>
    <dgm:pt modelId="{37C02AD3-E114-4481-A7E2-8FDE1934C72F}">
      <dgm:prSet phldrT="[Text]"/>
      <dgm:spPr/>
      <dgm:t>
        <a:bodyPr/>
        <a:lstStyle/>
        <a:p>
          <a:r>
            <a:rPr lang="hr-HR" dirty="0" smtClean="0"/>
            <a:t>PUBLICITET</a:t>
          </a:r>
          <a:endParaRPr lang="hr-HR" dirty="0"/>
        </a:p>
      </dgm:t>
    </dgm:pt>
    <dgm:pt modelId="{540D0202-013E-469A-AFA1-8FAFACA88DE4}" type="parTrans" cxnId="{867BFD8F-3E7F-4BF8-A9CF-A2874B4CD331}">
      <dgm:prSet/>
      <dgm:spPr/>
      <dgm:t>
        <a:bodyPr/>
        <a:lstStyle/>
        <a:p>
          <a:endParaRPr lang="hr-HR"/>
        </a:p>
      </dgm:t>
    </dgm:pt>
    <dgm:pt modelId="{B3632046-24BC-487D-B6BC-451AB235F09E}" type="sibTrans" cxnId="{867BFD8F-3E7F-4BF8-A9CF-A2874B4CD331}">
      <dgm:prSet/>
      <dgm:spPr/>
      <dgm:t>
        <a:bodyPr/>
        <a:lstStyle/>
        <a:p>
          <a:endParaRPr lang="hr-HR"/>
        </a:p>
      </dgm:t>
    </dgm:pt>
    <dgm:pt modelId="{425C03E0-0D3F-4123-A1E8-29A3D9182DC5}">
      <dgm:prSet phldrT="[Text]"/>
      <dgm:spPr/>
      <dgm:t>
        <a:bodyPr/>
        <a:lstStyle/>
        <a:p>
          <a:r>
            <a:rPr lang="hr-HR" dirty="0" smtClean="0"/>
            <a:t>ODNOSI S TISKOM ILI NOVINSKIM AGENCIJAMA</a:t>
          </a:r>
          <a:endParaRPr lang="hr-HR" dirty="0"/>
        </a:p>
      </dgm:t>
    </dgm:pt>
    <dgm:pt modelId="{0BB3DEDD-B108-4BA2-8331-109C1E6E1961}" type="parTrans" cxnId="{E90D0EBB-7E05-4A22-BB26-D68AE3FBA48E}">
      <dgm:prSet/>
      <dgm:spPr/>
      <dgm:t>
        <a:bodyPr/>
        <a:lstStyle/>
        <a:p>
          <a:endParaRPr lang="hr-HR"/>
        </a:p>
      </dgm:t>
    </dgm:pt>
    <dgm:pt modelId="{7A270296-9BB6-40C7-8CA4-3F46581C5545}" type="sibTrans" cxnId="{E90D0EBB-7E05-4A22-BB26-D68AE3FBA48E}">
      <dgm:prSet/>
      <dgm:spPr/>
      <dgm:t>
        <a:bodyPr/>
        <a:lstStyle/>
        <a:p>
          <a:endParaRPr lang="hr-HR"/>
        </a:p>
      </dgm:t>
    </dgm:pt>
    <dgm:pt modelId="{8A3F8C69-5DE1-4479-94B1-C7BB1001E9A3}">
      <dgm:prSet phldrT="[Text]"/>
      <dgm:spPr/>
      <dgm:t>
        <a:bodyPr/>
        <a:lstStyle/>
        <a:p>
          <a:r>
            <a:rPr lang="hr-HR" dirty="0" smtClean="0"/>
            <a:t>JAVNI POSLOVI</a:t>
          </a:r>
          <a:endParaRPr lang="hr-HR" dirty="0"/>
        </a:p>
      </dgm:t>
    </dgm:pt>
    <dgm:pt modelId="{7C326EB8-28AF-4172-8FD9-5759FAC5941E}" type="parTrans" cxnId="{EA44A7A4-3DF2-4EF9-90BB-1F44AFF202BF}">
      <dgm:prSet/>
      <dgm:spPr/>
      <dgm:t>
        <a:bodyPr/>
        <a:lstStyle/>
        <a:p>
          <a:endParaRPr lang="hr-HR"/>
        </a:p>
      </dgm:t>
    </dgm:pt>
    <dgm:pt modelId="{B9C7FD12-2A2A-4955-A652-278268734870}" type="sibTrans" cxnId="{EA44A7A4-3DF2-4EF9-90BB-1F44AFF202BF}">
      <dgm:prSet/>
      <dgm:spPr/>
      <dgm:t>
        <a:bodyPr/>
        <a:lstStyle/>
        <a:p>
          <a:endParaRPr lang="hr-HR"/>
        </a:p>
      </dgm:t>
    </dgm:pt>
    <dgm:pt modelId="{D9B05C50-9D95-4645-800B-73FAA6A0D849}">
      <dgm:prSet phldrT="[Text]"/>
      <dgm:spPr/>
      <dgm:t>
        <a:bodyPr/>
        <a:lstStyle/>
        <a:p>
          <a:r>
            <a:rPr lang="hr-HR" dirty="0" smtClean="0"/>
            <a:t>ODNOSI S INVESTITORIMA</a:t>
          </a:r>
          <a:endParaRPr lang="hr-HR" dirty="0"/>
        </a:p>
      </dgm:t>
    </dgm:pt>
    <dgm:pt modelId="{5727BBF6-DD07-4956-8539-7FCDB6CF5639}" type="parTrans" cxnId="{BC2C1F7B-16F3-45C3-A7A2-4B3C6B0943F1}">
      <dgm:prSet/>
      <dgm:spPr/>
      <dgm:t>
        <a:bodyPr/>
        <a:lstStyle/>
        <a:p>
          <a:endParaRPr lang="hr-HR"/>
        </a:p>
      </dgm:t>
    </dgm:pt>
    <dgm:pt modelId="{589353DB-08EC-4CB9-B1B5-0E5000FD7842}" type="sibTrans" cxnId="{BC2C1F7B-16F3-45C3-A7A2-4B3C6B0943F1}">
      <dgm:prSet/>
      <dgm:spPr/>
      <dgm:t>
        <a:bodyPr/>
        <a:lstStyle/>
        <a:p>
          <a:endParaRPr lang="hr-HR"/>
        </a:p>
      </dgm:t>
    </dgm:pt>
    <dgm:pt modelId="{EDA741F5-F636-43E1-AEF3-83C90C50FDC3}">
      <dgm:prSet phldrT="[Text]"/>
      <dgm:spPr/>
      <dgm:t>
        <a:bodyPr/>
        <a:lstStyle/>
        <a:p>
          <a:r>
            <a:rPr lang="hr-HR" dirty="0" smtClean="0"/>
            <a:t>RAZVOJ</a:t>
          </a:r>
          <a:endParaRPr lang="hr-HR" dirty="0"/>
        </a:p>
      </dgm:t>
    </dgm:pt>
    <dgm:pt modelId="{FCC3D570-E425-4300-BC05-AE7A6E0C3176}" type="parTrans" cxnId="{609D1E04-598D-4074-ADA4-769E8DB0B24A}">
      <dgm:prSet/>
      <dgm:spPr/>
      <dgm:t>
        <a:bodyPr/>
        <a:lstStyle/>
        <a:p>
          <a:endParaRPr lang="hr-HR"/>
        </a:p>
      </dgm:t>
    </dgm:pt>
    <dgm:pt modelId="{8BEC7637-4168-49A5-B1C7-F11C7FAD7D1F}" type="sibTrans" cxnId="{609D1E04-598D-4074-ADA4-769E8DB0B24A}">
      <dgm:prSet/>
      <dgm:spPr/>
      <dgm:t>
        <a:bodyPr/>
        <a:lstStyle/>
        <a:p>
          <a:endParaRPr lang="hr-HR"/>
        </a:p>
      </dgm:t>
    </dgm:pt>
    <dgm:pt modelId="{37E4A424-EF9F-4E6C-B9EE-C148A56E5CAF}">
      <dgm:prSet phldrT="[Text]"/>
      <dgm:spPr/>
      <dgm:t>
        <a:bodyPr/>
        <a:lstStyle/>
        <a:p>
          <a:r>
            <a:rPr lang="hr-HR" smtClean="0"/>
            <a:t>LOBIRANJE</a:t>
          </a:r>
          <a:endParaRPr lang="hr-HR" dirty="0"/>
        </a:p>
      </dgm:t>
    </dgm:pt>
    <dgm:pt modelId="{6586EB6B-FEDA-4F2A-9742-F0794580CC87}" type="parTrans" cxnId="{94119C1F-6D3A-4DE2-BEF3-1BB0FF66F660}">
      <dgm:prSet/>
      <dgm:spPr/>
      <dgm:t>
        <a:bodyPr/>
        <a:lstStyle/>
        <a:p>
          <a:endParaRPr lang="hr-HR"/>
        </a:p>
      </dgm:t>
    </dgm:pt>
    <dgm:pt modelId="{6DC54BF1-E9E4-4677-B8DD-E82E16A44DF0}" type="sibTrans" cxnId="{94119C1F-6D3A-4DE2-BEF3-1BB0FF66F660}">
      <dgm:prSet/>
      <dgm:spPr/>
      <dgm:t>
        <a:bodyPr/>
        <a:lstStyle/>
        <a:p>
          <a:endParaRPr lang="hr-HR"/>
        </a:p>
      </dgm:t>
    </dgm:pt>
    <dgm:pt modelId="{DE137BB6-A35C-4A8A-B96A-E7AFD7353845}" type="pres">
      <dgm:prSet presAssocID="{D113BA5A-5CB2-45AA-A627-14B1789D2F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FDC046CF-00F0-4CBA-8177-399413302D96}" type="pres">
      <dgm:prSet presAssocID="{BB7B1FE0-9AE0-4CDC-BA1B-16F34A745269}" presName="hierRoot1" presStyleCnt="0">
        <dgm:presLayoutVars>
          <dgm:hierBranch val="init"/>
        </dgm:presLayoutVars>
      </dgm:prSet>
      <dgm:spPr/>
    </dgm:pt>
    <dgm:pt modelId="{94BE5F7B-6E12-48BF-B2A3-8B745D64F428}" type="pres">
      <dgm:prSet presAssocID="{BB7B1FE0-9AE0-4CDC-BA1B-16F34A745269}" presName="rootComposite1" presStyleCnt="0"/>
      <dgm:spPr/>
    </dgm:pt>
    <dgm:pt modelId="{99497E02-BF43-44B9-90F9-C581D1C89050}" type="pres">
      <dgm:prSet presAssocID="{BB7B1FE0-9AE0-4CDC-BA1B-16F34A74526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C5C7150-0DD9-45E4-B9D1-701EDDEFA258}" type="pres">
      <dgm:prSet presAssocID="{BB7B1FE0-9AE0-4CDC-BA1B-16F34A745269}" presName="rootConnector1" presStyleLbl="node1" presStyleIdx="0" presStyleCnt="0"/>
      <dgm:spPr/>
      <dgm:t>
        <a:bodyPr/>
        <a:lstStyle/>
        <a:p>
          <a:endParaRPr lang="hr-HR"/>
        </a:p>
      </dgm:t>
    </dgm:pt>
    <dgm:pt modelId="{B2D31729-C272-4DB8-882D-08684F6B8873}" type="pres">
      <dgm:prSet presAssocID="{BB7B1FE0-9AE0-4CDC-BA1B-16F34A745269}" presName="hierChild2" presStyleCnt="0"/>
      <dgm:spPr/>
    </dgm:pt>
    <dgm:pt modelId="{E444862E-3AF3-49E8-B350-4CF7D8ABFCA4}" type="pres">
      <dgm:prSet presAssocID="{540D0202-013E-469A-AFA1-8FAFACA88DE4}" presName="Name64" presStyleLbl="parChTrans1D2" presStyleIdx="0" presStyleCnt="6"/>
      <dgm:spPr/>
      <dgm:t>
        <a:bodyPr/>
        <a:lstStyle/>
        <a:p>
          <a:endParaRPr lang="hr-HR"/>
        </a:p>
      </dgm:t>
    </dgm:pt>
    <dgm:pt modelId="{B2A977D2-8204-4A53-A249-15F3747B77EC}" type="pres">
      <dgm:prSet presAssocID="{37C02AD3-E114-4481-A7E2-8FDE1934C72F}" presName="hierRoot2" presStyleCnt="0">
        <dgm:presLayoutVars>
          <dgm:hierBranch val="init"/>
        </dgm:presLayoutVars>
      </dgm:prSet>
      <dgm:spPr/>
    </dgm:pt>
    <dgm:pt modelId="{22644B98-6984-42F0-A434-0F48ED90A815}" type="pres">
      <dgm:prSet presAssocID="{37C02AD3-E114-4481-A7E2-8FDE1934C72F}" presName="rootComposite" presStyleCnt="0"/>
      <dgm:spPr/>
    </dgm:pt>
    <dgm:pt modelId="{F784B806-9226-46FC-8DD7-0C079F0DB9C5}" type="pres">
      <dgm:prSet presAssocID="{37C02AD3-E114-4481-A7E2-8FDE1934C72F}" presName="rootText" presStyleLbl="node2" presStyleIdx="0" presStyleCnt="6" custScaleX="1767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BA21C0A-E661-4AB5-85D2-DE730579FD60}" type="pres">
      <dgm:prSet presAssocID="{37C02AD3-E114-4481-A7E2-8FDE1934C72F}" presName="rootConnector" presStyleLbl="node2" presStyleIdx="0" presStyleCnt="6"/>
      <dgm:spPr/>
      <dgm:t>
        <a:bodyPr/>
        <a:lstStyle/>
        <a:p>
          <a:endParaRPr lang="hr-HR"/>
        </a:p>
      </dgm:t>
    </dgm:pt>
    <dgm:pt modelId="{2EEF009D-F251-4E99-8DF9-5634C93DFBF6}" type="pres">
      <dgm:prSet presAssocID="{37C02AD3-E114-4481-A7E2-8FDE1934C72F}" presName="hierChild4" presStyleCnt="0"/>
      <dgm:spPr/>
    </dgm:pt>
    <dgm:pt modelId="{F6BCEBCA-8F89-4F0A-BFC4-B92DBF8F3A31}" type="pres">
      <dgm:prSet presAssocID="{37C02AD3-E114-4481-A7E2-8FDE1934C72F}" presName="hierChild5" presStyleCnt="0"/>
      <dgm:spPr/>
    </dgm:pt>
    <dgm:pt modelId="{31B29333-C6B3-4B11-B383-0BFFDE9B7716}" type="pres">
      <dgm:prSet presAssocID="{0BB3DEDD-B108-4BA2-8331-109C1E6E1961}" presName="Name64" presStyleLbl="parChTrans1D2" presStyleIdx="1" presStyleCnt="6"/>
      <dgm:spPr/>
      <dgm:t>
        <a:bodyPr/>
        <a:lstStyle/>
        <a:p>
          <a:endParaRPr lang="hr-HR"/>
        </a:p>
      </dgm:t>
    </dgm:pt>
    <dgm:pt modelId="{CF7B3C11-41AD-4DB7-8B66-A1906FF8AED8}" type="pres">
      <dgm:prSet presAssocID="{425C03E0-0D3F-4123-A1E8-29A3D9182DC5}" presName="hierRoot2" presStyleCnt="0">
        <dgm:presLayoutVars>
          <dgm:hierBranch val="init"/>
        </dgm:presLayoutVars>
      </dgm:prSet>
      <dgm:spPr/>
    </dgm:pt>
    <dgm:pt modelId="{F789FE1D-80A2-49A0-90D8-AE163FF4EDD1}" type="pres">
      <dgm:prSet presAssocID="{425C03E0-0D3F-4123-A1E8-29A3D9182DC5}" presName="rootComposite" presStyleCnt="0"/>
      <dgm:spPr/>
    </dgm:pt>
    <dgm:pt modelId="{06CF53F8-12EC-43D1-8350-C62D8CC22C75}" type="pres">
      <dgm:prSet presAssocID="{425C03E0-0D3F-4123-A1E8-29A3D9182DC5}" presName="rootText" presStyleLbl="node2" presStyleIdx="1" presStyleCnt="6" custScaleX="1767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3F2C696-96D4-4A1F-B575-931247C8676E}" type="pres">
      <dgm:prSet presAssocID="{425C03E0-0D3F-4123-A1E8-29A3D9182DC5}" presName="rootConnector" presStyleLbl="node2" presStyleIdx="1" presStyleCnt="6"/>
      <dgm:spPr/>
      <dgm:t>
        <a:bodyPr/>
        <a:lstStyle/>
        <a:p>
          <a:endParaRPr lang="hr-HR"/>
        </a:p>
      </dgm:t>
    </dgm:pt>
    <dgm:pt modelId="{D53E714A-A501-4A9A-B26E-ABBBA0E18E92}" type="pres">
      <dgm:prSet presAssocID="{425C03E0-0D3F-4123-A1E8-29A3D9182DC5}" presName="hierChild4" presStyleCnt="0"/>
      <dgm:spPr/>
    </dgm:pt>
    <dgm:pt modelId="{A0E94557-6822-4942-B43C-3415742C176B}" type="pres">
      <dgm:prSet presAssocID="{425C03E0-0D3F-4123-A1E8-29A3D9182DC5}" presName="hierChild5" presStyleCnt="0"/>
      <dgm:spPr/>
    </dgm:pt>
    <dgm:pt modelId="{D642C190-4563-490F-8BD0-2488E1F5DCB3}" type="pres">
      <dgm:prSet presAssocID="{7C326EB8-28AF-4172-8FD9-5759FAC5941E}" presName="Name64" presStyleLbl="parChTrans1D2" presStyleIdx="2" presStyleCnt="6"/>
      <dgm:spPr/>
      <dgm:t>
        <a:bodyPr/>
        <a:lstStyle/>
        <a:p>
          <a:endParaRPr lang="hr-HR"/>
        </a:p>
      </dgm:t>
    </dgm:pt>
    <dgm:pt modelId="{5B42F500-80FA-4FF4-9DA8-F8C6BC7C25C6}" type="pres">
      <dgm:prSet presAssocID="{8A3F8C69-5DE1-4479-94B1-C7BB1001E9A3}" presName="hierRoot2" presStyleCnt="0">
        <dgm:presLayoutVars>
          <dgm:hierBranch val="init"/>
        </dgm:presLayoutVars>
      </dgm:prSet>
      <dgm:spPr/>
    </dgm:pt>
    <dgm:pt modelId="{EC2987FF-FB6A-4B5B-8206-8E67C684D88D}" type="pres">
      <dgm:prSet presAssocID="{8A3F8C69-5DE1-4479-94B1-C7BB1001E9A3}" presName="rootComposite" presStyleCnt="0"/>
      <dgm:spPr/>
    </dgm:pt>
    <dgm:pt modelId="{FC33B7B3-2680-4C13-9902-5E471CD80DF5}" type="pres">
      <dgm:prSet presAssocID="{8A3F8C69-5DE1-4479-94B1-C7BB1001E9A3}" presName="rootText" presStyleLbl="node2" presStyleIdx="2" presStyleCnt="6" custScaleX="1767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BDF84E21-AB88-4FBB-83CA-1E0796BC67EB}" type="pres">
      <dgm:prSet presAssocID="{8A3F8C69-5DE1-4479-94B1-C7BB1001E9A3}" presName="rootConnector" presStyleLbl="node2" presStyleIdx="2" presStyleCnt="6"/>
      <dgm:spPr/>
      <dgm:t>
        <a:bodyPr/>
        <a:lstStyle/>
        <a:p>
          <a:endParaRPr lang="hr-HR"/>
        </a:p>
      </dgm:t>
    </dgm:pt>
    <dgm:pt modelId="{5EC08A3F-C608-4F18-ACCC-238E5D5D4530}" type="pres">
      <dgm:prSet presAssocID="{8A3F8C69-5DE1-4479-94B1-C7BB1001E9A3}" presName="hierChild4" presStyleCnt="0"/>
      <dgm:spPr/>
    </dgm:pt>
    <dgm:pt modelId="{2C6234D3-1BF7-40D6-A1A2-88A84121D860}" type="pres">
      <dgm:prSet presAssocID="{8A3F8C69-5DE1-4479-94B1-C7BB1001E9A3}" presName="hierChild5" presStyleCnt="0"/>
      <dgm:spPr/>
    </dgm:pt>
    <dgm:pt modelId="{23B602D0-CD86-4BCD-A503-E0E08DE3FCFD}" type="pres">
      <dgm:prSet presAssocID="{6586EB6B-FEDA-4F2A-9742-F0794580CC87}" presName="Name64" presStyleLbl="parChTrans1D2" presStyleIdx="3" presStyleCnt="6"/>
      <dgm:spPr/>
      <dgm:t>
        <a:bodyPr/>
        <a:lstStyle/>
        <a:p>
          <a:endParaRPr lang="hr-HR"/>
        </a:p>
      </dgm:t>
    </dgm:pt>
    <dgm:pt modelId="{70171851-7156-4844-B2ED-46E54E2D8806}" type="pres">
      <dgm:prSet presAssocID="{37E4A424-EF9F-4E6C-B9EE-C148A56E5CAF}" presName="hierRoot2" presStyleCnt="0">
        <dgm:presLayoutVars>
          <dgm:hierBranch val="init"/>
        </dgm:presLayoutVars>
      </dgm:prSet>
      <dgm:spPr/>
    </dgm:pt>
    <dgm:pt modelId="{1F31C2B1-E0C8-49CA-88C6-583BBC36258F}" type="pres">
      <dgm:prSet presAssocID="{37E4A424-EF9F-4E6C-B9EE-C148A56E5CAF}" presName="rootComposite" presStyleCnt="0"/>
      <dgm:spPr/>
    </dgm:pt>
    <dgm:pt modelId="{D7C86239-8B0D-4794-A8C2-09E69E65C3D6}" type="pres">
      <dgm:prSet presAssocID="{37E4A424-EF9F-4E6C-B9EE-C148A56E5CAF}" presName="rootText" presStyleLbl="node2" presStyleIdx="3" presStyleCnt="6" custScaleX="17812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F9FE171-E7F1-449C-881E-7C6935AF7546}" type="pres">
      <dgm:prSet presAssocID="{37E4A424-EF9F-4E6C-B9EE-C148A56E5CAF}" presName="rootConnector" presStyleLbl="node2" presStyleIdx="3" presStyleCnt="6"/>
      <dgm:spPr/>
      <dgm:t>
        <a:bodyPr/>
        <a:lstStyle/>
        <a:p>
          <a:endParaRPr lang="hr-HR"/>
        </a:p>
      </dgm:t>
    </dgm:pt>
    <dgm:pt modelId="{1946801E-E054-4244-A06A-359AC5C48A2A}" type="pres">
      <dgm:prSet presAssocID="{37E4A424-EF9F-4E6C-B9EE-C148A56E5CAF}" presName="hierChild4" presStyleCnt="0"/>
      <dgm:spPr/>
    </dgm:pt>
    <dgm:pt modelId="{166751E8-A087-4C8D-86E0-47130DAAA065}" type="pres">
      <dgm:prSet presAssocID="{37E4A424-EF9F-4E6C-B9EE-C148A56E5CAF}" presName="hierChild5" presStyleCnt="0"/>
      <dgm:spPr/>
    </dgm:pt>
    <dgm:pt modelId="{8B880596-C70E-49A9-81FF-EED5AD35194F}" type="pres">
      <dgm:prSet presAssocID="{5727BBF6-DD07-4956-8539-7FCDB6CF5639}" presName="Name64" presStyleLbl="parChTrans1D2" presStyleIdx="4" presStyleCnt="6"/>
      <dgm:spPr/>
      <dgm:t>
        <a:bodyPr/>
        <a:lstStyle/>
        <a:p>
          <a:endParaRPr lang="hr-HR"/>
        </a:p>
      </dgm:t>
    </dgm:pt>
    <dgm:pt modelId="{C64C83E4-E165-4469-8960-EA717D64269B}" type="pres">
      <dgm:prSet presAssocID="{D9B05C50-9D95-4645-800B-73FAA6A0D849}" presName="hierRoot2" presStyleCnt="0">
        <dgm:presLayoutVars>
          <dgm:hierBranch val="init"/>
        </dgm:presLayoutVars>
      </dgm:prSet>
      <dgm:spPr/>
    </dgm:pt>
    <dgm:pt modelId="{C26974F7-E7D6-4418-B03A-8B6BD19A33C1}" type="pres">
      <dgm:prSet presAssocID="{D9B05C50-9D95-4645-800B-73FAA6A0D849}" presName="rootComposite" presStyleCnt="0"/>
      <dgm:spPr/>
    </dgm:pt>
    <dgm:pt modelId="{609524D9-9C03-4C82-B86C-B6854927A003}" type="pres">
      <dgm:prSet presAssocID="{D9B05C50-9D95-4645-800B-73FAA6A0D849}" presName="rootText" presStyleLbl="node2" presStyleIdx="4" presStyleCnt="6" custScaleX="1767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2DCCB9E-2D91-4559-B81C-E076132EDE63}" type="pres">
      <dgm:prSet presAssocID="{D9B05C50-9D95-4645-800B-73FAA6A0D849}" presName="rootConnector" presStyleLbl="node2" presStyleIdx="4" presStyleCnt="6"/>
      <dgm:spPr/>
      <dgm:t>
        <a:bodyPr/>
        <a:lstStyle/>
        <a:p>
          <a:endParaRPr lang="hr-HR"/>
        </a:p>
      </dgm:t>
    </dgm:pt>
    <dgm:pt modelId="{0305EAA5-7C43-4FC3-BC6E-2820A6F0731D}" type="pres">
      <dgm:prSet presAssocID="{D9B05C50-9D95-4645-800B-73FAA6A0D849}" presName="hierChild4" presStyleCnt="0"/>
      <dgm:spPr/>
    </dgm:pt>
    <dgm:pt modelId="{5592F996-1316-48FB-AA15-5AE5F66EA9AD}" type="pres">
      <dgm:prSet presAssocID="{D9B05C50-9D95-4645-800B-73FAA6A0D849}" presName="hierChild5" presStyleCnt="0"/>
      <dgm:spPr/>
    </dgm:pt>
    <dgm:pt modelId="{F0B09723-D48E-4E12-9ED6-B7825451B75A}" type="pres">
      <dgm:prSet presAssocID="{FCC3D570-E425-4300-BC05-AE7A6E0C3176}" presName="Name64" presStyleLbl="parChTrans1D2" presStyleIdx="5" presStyleCnt="6"/>
      <dgm:spPr/>
      <dgm:t>
        <a:bodyPr/>
        <a:lstStyle/>
        <a:p>
          <a:endParaRPr lang="hr-HR"/>
        </a:p>
      </dgm:t>
    </dgm:pt>
    <dgm:pt modelId="{F0AF806A-2BF9-43F4-BA1A-24CFE4DBAEBA}" type="pres">
      <dgm:prSet presAssocID="{EDA741F5-F636-43E1-AEF3-83C90C50FDC3}" presName="hierRoot2" presStyleCnt="0">
        <dgm:presLayoutVars>
          <dgm:hierBranch val="init"/>
        </dgm:presLayoutVars>
      </dgm:prSet>
      <dgm:spPr/>
    </dgm:pt>
    <dgm:pt modelId="{EA3BE2EA-1826-4C89-9A82-32215DF68499}" type="pres">
      <dgm:prSet presAssocID="{EDA741F5-F636-43E1-AEF3-83C90C50FDC3}" presName="rootComposite" presStyleCnt="0"/>
      <dgm:spPr/>
    </dgm:pt>
    <dgm:pt modelId="{3A868F0C-A04C-4FC3-B57F-3EC37DE46DC9}" type="pres">
      <dgm:prSet presAssocID="{EDA741F5-F636-43E1-AEF3-83C90C50FDC3}" presName="rootText" presStyleLbl="node2" presStyleIdx="5" presStyleCnt="6" custScaleX="1767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92CE28E-E8D6-4B45-96C5-6111C9AA8747}" type="pres">
      <dgm:prSet presAssocID="{EDA741F5-F636-43E1-AEF3-83C90C50FDC3}" presName="rootConnector" presStyleLbl="node2" presStyleIdx="5" presStyleCnt="6"/>
      <dgm:spPr/>
      <dgm:t>
        <a:bodyPr/>
        <a:lstStyle/>
        <a:p>
          <a:endParaRPr lang="hr-HR"/>
        </a:p>
      </dgm:t>
    </dgm:pt>
    <dgm:pt modelId="{9DF83CD3-2B40-43F9-90A4-140B75087A75}" type="pres">
      <dgm:prSet presAssocID="{EDA741F5-F636-43E1-AEF3-83C90C50FDC3}" presName="hierChild4" presStyleCnt="0"/>
      <dgm:spPr/>
    </dgm:pt>
    <dgm:pt modelId="{80D10A9C-A9F1-473A-9CD3-BA7CAE340B11}" type="pres">
      <dgm:prSet presAssocID="{EDA741F5-F636-43E1-AEF3-83C90C50FDC3}" presName="hierChild5" presStyleCnt="0"/>
      <dgm:spPr/>
    </dgm:pt>
    <dgm:pt modelId="{C8AB9C5B-C5E6-4F38-92C6-57AE3FCC94EB}" type="pres">
      <dgm:prSet presAssocID="{BB7B1FE0-9AE0-4CDC-BA1B-16F34A745269}" presName="hierChild3" presStyleCnt="0"/>
      <dgm:spPr/>
    </dgm:pt>
  </dgm:ptLst>
  <dgm:cxnLst>
    <dgm:cxn modelId="{A735775C-0F2D-45DF-B669-D7A0B4FB2F1A}" type="presOf" srcId="{EDA741F5-F636-43E1-AEF3-83C90C50FDC3}" destId="{3A868F0C-A04C-4FC3-B57F-3EC37DE46DC9}" srcOrd="0" destOrd="0" presId="urn:microsoft.com/office/officeart/2009/3/layout/HorizontalOrganizationChart"/>
    <dgm:cxn modelId="{BC2C1F7B-16F3-45C3-A7A2-4B3C6B0943F1}" srcId="{BB7B1FE0-9AE0-4CDC-BA1B-16F34A745269}" destId="{D9B05C50-9D95-4645-800B-73FAA6A0D849}" srcOrd="4" destOrd="0" parTransId="{5727BBF6-DD07-4956-8539-7FCDB6CF5639}" sibTransId="{589353DB-08EC-4CB9-B1B5-0E5000FD7842}"/>
    <dgm:cxn modelId="{8D8B1B07-6458-43BA-B777-AEC44049C492}" type="presOf" srcId="{0BB3DEDD-B108-4BA2-8331-109C1E6E1961}" destId="{31B29333-C6B3-4B11-B383-0BFFDE9B7716}" srcOrd="0" destOrd="0" presId="urn:microsoft.com/office/officeart/2009/3/layout/HorizontalOrganizationChart"/>
    <dgm:cxn modelId="{60312EC7-0C22-4899-89B9-21D5EDCFD53A}" type="presOf" srcId="{37C02AD3-E114-4481-A7E2-8FDE1934C72F}" destId="{F784B806-9226-46FC-8DD7-0C079F0DB9C5}" srcOrd="0" destOrd="0" presId="urn:microsoft.com/office/officeart/2009/3/layout/HorizontalOrganizationChart"/>
    <dgm:cxn modelId="{335A87A1-F8E7-4771-ABFC-0CC16AEE5878}" type="presOf" srcId="{425C03E0-0D3F-4123-A1E8-29A3D9182DC5}" destId="{06CF53F8-12EC-43D1-8350-C62D8CC22C75}" srcOrd="0" destOrd="0" presId="urn:microsoft.com/office/officeart/2009/3/layout/HorizontalOrganizationChart"/>
    <dgm:cxn modelId="{EA44A7A4-3DF2-4EF9-90BB-1F44AFF202BF}" srcId="{BB7B1FE0-9AE0-4CDC-BA1B-16F34A745269}" destId="{8A3F8C69-5DE1-4479-94B1-C7BB1001E9A3}" srcOrd="2" destOrd="0" parTransId="{7C326EB8-28AF-4172-8FD9-5759FAC5941E}" sibTransId="{B9C7FD12-2A2A-4955-A652-278268734870}"/>
    <dgm:cxn modelId="{B5447A6B-DED7-4C5C-BCD7-EE52F84FB04B}" type="presOf" srcId="{6586EB6B-FEDA-4F2A-9742-F0794580CC87}" destId="{23B602D0-CD86-4BCD-A503-E0E08DE3FCFD}" srcOrd="0" destOrd="0" presId="urn:microsoft.com/office/officeart/2009/3/layout/HorizontalOrganizationChart"/>
    <dgm:cxn modelId="{E90D0EBB-7E05-4A22-BB26-D68AE3FBA48E}" srcId="{BB7B1FE0-9AE0-4CDC-BA1B-16F34A745269}" destId="{425C03E0-0D3F-4123-A1E8-29A3D9182DC5}" srcOrd="1" destOrd="0" parTransId="{0BB3DEDD-B108-4BA2-8331-109C1E6E1961}" sibTransId="{7A270296-9BB6-40C7-8CA4-3F46581C5545}"/>
    <dgm:cxn modelId="{48DA6151-951E-45FC-8B4B-05532191569B}" type="presOf" srcId="{D9B05C50-9D95-4645-800B-73FAA6A0D849}" destId="{609524D9-9C03-4C82-B86C-B6854927A003}" srcOrd="0" destOrd="0" presId="urn:microsoft.com/office/officeart/2009/3/layout/HorizontalOrganizationChart"/>
    <dgm:cxn modelId="{7E696E2A-0BDF-4AC8-848C-134A52851724}" type="presOf" srcId="{BB7B1FE0-9AE0-4CDC-BA1B-16F34A745269}" destId="{FC5C7150-0DD9-45E4-B9D1-701EDDEFA258}" srcOrd="1" destOrd="0" presId="urn:microsoft.com/office/officeart/2009/3/layout/HorizontalOrganizationChart"/>
    <dgm:cxn modelId="{1B982426-397C-4955-B044-ADE577CA34B0}" type="presOf" srcId="{37E4A424-EF9F-4E6C-B9EE-C148A56E5CAF}" destId="{5F9FE171-E7F1-449C-881E-7C6935AF7546}" srcOrd="1" destOrd="0" presId="urn:microsoft.com/office/officeart/2009/3/layout/HorizontalOrganizationChart"/>
    <dgm:cxn modelId="{867BFD8F-3E7F-4BF8-A9CF-A2874B4CD331}" srcId="{BB7B1FE0-9AE0-4CDC-BA1B-16F34A745269}" destId="{37C02AD3-E114-4481-A7E2-8FDE1934C72F}" srcOrd="0" destOrd="0" parTransId="{540D0202-013E-469A-AFA1-8FAFACA88DE4}" sibTransId="{B3632046-24BC-487D-B6BC-451AB235F09E}"/>
    <dgm:cxn modelId="{563CC5B5-64A6-4461-BE20-DC1A07E8C652}" type="presOf" srcId="{5727BBF6-DD07-4956-8539-7FCDB6CF5639}" destId="{8B880596-C70E-49A9-81FF-EED5AD35194F}" srcOrd="0" destOrd="0" presId="urn:microsoft.com/office/officeart/2009/3/layout/HorizontalOrganizationChart"/>
    <dgm:cxn modelId="{FCE59077-0BE6-4A60-8127-253E72F2FDA6}" type="presOf" srcId="{8A3F8C69-5DE1-4479-94B1-C7BB1001E9A3}" destId="{FC33B7B3-2680-4C13-9902-5E471CD80DF5}" srcOrd="0" destOrd="0" presId="urn:microsoft.com/office/officeart/2009/3/layout/HorizontalOrganizationChart"/>
    <dgm:cxn modelId="{56BFDEF0-4698-4A55-A4C5-88C08FD9612E}" type="presOf" srcId="{D113BA5A-5CB2-45AA-A627-14B1789D2F95}" destId="{DE137BB6-A35C-4A8A-B96A-E7AFD7353845}" srcOrd="0" destOrd="0" presId="urn:microsoft.com/office/officeart/2009/3/layout/HorizontalOrganizationChart"/>
    <dgm:cxn modelId="{6E621533-99EF-44B9-80AB-CC43D3F3E53C}" type="presOf" srcId="{FCC3D570-E425-4300-BC05-AE7A6E0C3176}" destId="{F0B09723-D48E-4E12-9ED6-B7825451B75A}" srcOrd="0" destOrd="0" presId="urn:microsoft.com/office/officeart/2009/3/layout/HorizontalOrganizationChart"/>
    <dgm:cxn modelId="{CBE7FFBB-BE0E-4D66-B78B-1921E8F175C2}" type="presOf" srcId="{7C326EB8-28AF-4172-8FD9-5759FAC5941E}" destId="{D642C190-4563-490F-8BD0-2488E1F5DCB3}" srcOrd="0" destOrd="0" presId="urn:microsoft.com/office/officeart/2009/3/layout/HorizontalOrganizationChart"/>
    <dgm:cxn modelId="{609D1E04-598D-4074-ADA4-769E8DB0B24A}" srcId="{BB7B1FE0-9AE0-4CDC-BA1B-16F34A745269}" destId="{EDA741F5-F636-43E1-AEF3-83C90C50FDC3}" srcOrd="5" destOrd="0" parTransId="{FCC3D570-E425-4300-BC05-AE7A6E0C3176}" sibTransId="{8BEC7637-4168-49A5-B1C7-F11C7FAD7D1F}"/>
    <dgm:cxn modelId="{E73E9213-4BBE-4F13-8DA4-223773CA46BA}" type="presOf" srcId="{540D0202-013E-469A-AFA1-8FAFACA88DE4}" destId="{E444862E-3AF3-49E8-B350-4CF7D8ABFCA4}" srcOrd="0" destOrd="0" presId="urn:microsoft.com/office/officeart/2009/3/layout/HorizontalOrganizationChart"/>
    <dgm:cxn modelId="{94119C1F-6D3A-4DE2-BEF3-1BB0FF66F660}" srcId="{BB7B1FE0-9AE0-4CDC-BA1B-16F34A745269}" destId="{37E4A424-EF9F-4E6C-B9EE-C148A56E5CAF}" srcOrd="3" destOrd="0" parTransId="{6586EB6B-FEDA-4F2A-9742-F0794580CC87}" sibTransId="{6DC54BF1-E9E4-4677-B8DD-E82E16A44DF0}"/>
    <dgm:cxn modelId="{8FB6A831-02CB-42B2-9B0C-E34F9D82CBE0}" type="presOf" srcId="{8A3F8C69-5DE1-4479-94B1-C7BB1001E9A3}" destId="{BDF84E21-AB88-4FBB-83CA-1E0796BC67EB}" srcOrd="1" destOrd="0" presId="urn:microsoft.com/office/officeart/2009/3/layout/HorizontalOrganizationChart"/>
    <dgm:cxn modelId="{62F215A6-2F85-4BB8-9D81-DAD122E96D5E}" type="presOf" srcId="{EDA741F5-F636-43E1-AEF3-83C90C50FDC3}" destId="{A92CE28E-E8D6-4B45-96C5-6111C9AA8747}" srcOrd="1" destOrd="0" presId="urn:microsoft.com/office/officeart/2009/3/layout/HorizontalOrganizationChart"/>
    <dgm:cxn modelId="{600065AC-0A97-4839-8C56-87B18AE511A1}" type="presOf" srcId="{37E4A424-EF9F-4E6C-B9EE-C148A56E5CAF}" destId="{D7C86239-8B0D-4794-A8C2-09E69E65C3D6}" srcOrd="0" destOrd="0" presId="urn:microsoft.com/office/officeart/2009/3/layout/HorizontalOrganizationChart"/>
    <dgm:cxn modelId="{2606555F-0B35-40DF-BEF4-30F562297381}" type="presOf" srcId="{D9B05C50-9D95-4645-800B-73FAA6A0D849}" destId="{92DCCB9E-2D91-4559-B81C-E076132EDE63}" srcOrd="1" destOrd="0" presId="urn:microsoft.com/office/officeart/2009/3/layout/HorizontalOrganizationChart"/>
    <dgm:cxn modelId="{85068500-CB70-4534-BB58-12C95D21D183}" srcId="{D113BA5A-5CB2-45AA-A627-14B1789D2F95}" destId="{BB7B1FE0-9AE0-4CDC-BA1B-16F34A745269}" srcOrd="0" destOrd="0" parTransId="{E1300632-5CCC-4D97-BD26-517F0710D51F}" sibTransId="{79A7651C-1CB9-4ED5-A015-6923BC98FCC9}"/>
    <dgm:cxn modelId="{679D92C7-585F-42CF-AC46-E900853B9569}" type="presOf" srcId="{37C02AD3-E114-4481-A7E2-8FDE1934C72F}" destId="{EBA21C0A-E661-4AB5-85D2-DE730579FD60}" srcOrd="1" destOrd="0" presId="urn:microsoft.com/office/officeart/2009/3/layout/HorizontalOrganizationChart"/>
    <dgm:cxn modelId="{5DEF9ADE-F76C-4248-A49E-314422B6627F}" type="presOf" srcId="{BB7B1FE0-9AE0-4CDC-BA1B-16F34A745269}" destId="{99497E02-BF43-44B9-90F9-C581D1C89050}" srcOrd="0" destOrd="0" presId="urn:microsoft.com/office/officeart/2009/3/layout/HorizontalOrganizationChart"/>
    <dgm:cxn modelId="{562007F5-6E81-4AC0-B225-CC26CAE02705}" type="presOf" srcId="{425C03E0-0D3F-4123-A1E8-29A3D9182DC5}" destId="{E3F2C696-96D4-4A1F-B575-931247C8676E}" srcOrd="1" destOrd="0" presId="urn:microsoft.com/office/officeart/2009/3/layout/HorizontalOrganizationChart"/>
    <dgm:cxn modelId="{EAD53C87-4CD2-4D98-B1ED-FC16D9E4D2A3}" type="presParOf" srcId="{DE137BB6-A35C-4A8A-B96A-E7AFD7353845}" destId="{FDC046CF-00F0-4CBA-8177-399413302D96}" srcOrd="0" destOrd="0" presId="urn:microsoft.com/office/officeart/2009/3/layout/HorizontalOrganizationChart"/>
    <dgm:cxn modelId="{D9EEB1DC-C381-4C55-A3AA-E5BDCC59774B}" type="presParOf" srcId="{FDC046CF-00F0-4CBA-8177-399413302D96}" destId="{94BE5F7B-6E12-48BF-B2A3-8B745D64F428}" srcOrd="0" destOrd="0" presId="urn:microsoft.com/office/officeart/2009/3/layout/HorizontalOrganizationChart"/>
    <dgm:cxn modelId="{92B5A198-86D3-4065-B62A-002CB70EB7CA}" type="presParOf" srcId="{94BE5F7B-6E12-48BF-B2A3-8B745D64F428}" destId="{99497E02-BF43-44B9-90F9-C581D1C89050}" srcOrd="0" destOrd="0" presId="urn:microsoft.com/office/officeart/2009/3/layout/HorizontalOrganizationChart"/>
    <dgm:cxn modelId="{1E36057B-824F-4ADE-AF53-726D9F033A54}" type="presParOf" srcId="{94BE5F7B-6E12-48BF-B2A3-8B745D64F428}" destId="{FC5C7150-0DD9-45E4-B9D1-701EDDEFA258}" srcOrd="1" destOrd="0" presId="urn:microsoft.com/office/officeart/2009/3/layout/HorizontalOrganizationChart"/>
    <dgm:cxn modelId="{4B3A117A-D91B-4BBF-8B4D-F1C0FD5F26F4}" type="presParOf" srcId="{FDC046CF-00F0-4CBA-8177-399413302D96}" destId="{B2D31729-C272-4DB8-882D-08684F6B8873}" srcOrd="1" destOrd="0" presId="urn:microsoft.com/office/officeart/2009/3/layout/HorizontalOrganizationChart"/>
    <dgm:cxn modelId="{6A4D61BD-D1C5-4923-8E3E-37FC4A61C4A1}" type="presParOf" srcId="{B2D31729-C272-4DB8-882D-08684F6B8873}" destId="{E444862E-3AF3-49E8-B350-4CF7D8ABFCA4}" srcOrd="0" destOrd="0" presId="urn:microsoft.com/office/officeart/2009/3/layout/HorizontalOrganizationChart"/>
    <dgm:cxn modelId="{A8142F3A-FD78-40D9-AB43-6A8F465DFF69}" type="presParOf" srcId="{B2D31729-C272-4DB8-882D-08684F6B8873}" destId="{B2A977D2-8204-4A53-A249-15F3747B77EC}" srcOrd="1" destOrd="0" presId="urn:microsoft.com/office/officeart/2009/3/layout/HorizontalOrganizationChart"/>
    <dgm:cxn modelId="{A35C35D6-CD14-4F4B-888D-0E91ABB994A3}" type="presParOf" srcId="{B2A977D2-8204-4A53-A249-15F3747B77EC}" destId="{22644B98-6984-42F0-A434-0F48ED90A815}" srcOrd="0" destOrd="0" presId="urn:microsoft.com/office/officeart/2009/3/layout/HorizontalOrganizationChart"/>
    <dgm:cxn modelId="{E4706A8D-451C-4824-A70B-8E707BDF8800}" type="presParOf" srcId="{22644B98-6984-42F0-A434-0F48ED90A815}" destId="{F784B806-9226-46FC-8DD7-0C079F0DB9C5}" srcOrd="0" destOrd="0" presId="urn:microsoft.com/office/officeart/2009/3/layout/HorizontalOrganizationChart"/>
    <dgm:cxn modelId="{0C2A8C65-CCA0-4E78-BDA7-4BD36C7DC3F9}" type="presParOf" srcId="{22644B98-6984-42F0-A434-0F48ED90A815}" destId="{EBA21C0A-E661-4AB5-85D2-DE730579FD60}" srcOrd="1" destOrd="0" presId="urn:microsoft.com/office/officeart/2009/3/layout/HorizontalOrganizationChart"/>
    <dgm:cxn modelId="{6FADD5A1-86D1-4B34-B584-5E4C6F71ECDC}" type="presParOf" srcId="{B2A977D2-8204-4A53-A249-15F3747B77EC}" destId="{2EEF009D-F251-4E99-8DF9-5634C93DFBF6}" srcOrd="1" destOrd="0" presId="urn:microsoft.com/office/officeart/2009/3/layout/HorizontalOrganizationChart"/>
    <dgm:cxn modelId="{DC6D906E-7523-48CF-B7C3-0C1BDDC68C72}" type="presParOf" srcId="{B2A977D2-8204-4A53-A249-15F3747B77EC}" destId="{F6BCEBCA-8F89-4F0A-BFC4-B92DBF8F3A31}" srcOrd="2" destOrd="0" presId="urn:microsoft.com/office/officeart/2009/3/layout/HorizontalOrganizationChart"/>
    <dgm:cxn modelId="{F1B4BA61-BFCD-4B99-AD32-87D644B17117}" type="presParOf" srcId="{B2D31729-C272-4DB8-882D-08684F6B8873}" destId="{31B29333-C6B3-4B11-B383-0BFFDE9B7716}" srcOrd="2" destOrd="0" presId="urn:microsoft.com/office/officeart/2009/3/layout/HorizontalOrganizationChart"/>
    <dgm:cxn modelId="{6F0083F6-9E73-4FF2-A941-1BA95116BBDD}" type="presParOf" srcId="{B2D31729-C272-4DB8-882D-08684F6B8873}" destId="{CF7B3C11-41AD-4DB7-8B66-A1906FF8AED8}" srcOrd="3" destOrd="0" presId="urn:microsoft.com/office/officeart/2009/3/layout/HorizontalOrganizationChart"/>
    <dgm:cxn modelId="{473915BD-0FC6-45C1-93F8-981058FF313A}" type="presParOf" srcId="{CF7B3C11-41AD-4DB7-8B66-A1906FF8AED8}" destId="{F789FE1D-80A2-49A0-90D8-AE163FF4EDD1}" srcOrd="0" destOrd="0" presId="urn:microsoft.com/office/officeart/2009/3/layout/HorizontalOrganizationChart"/>
    <dgm:cxn modelId="{9401D255-25F1-4737-A3C6-88603F827781}" type="presParOf" srcId="{F789FE1D-80A2-49A0-90D8-AE163FF4EDD1}" destId="{06CF53F8-12EC-43D1-8350-C62D8CC22C75}" srcOrd="0" destOrd="0" presId="urn:microsoft.com/office/officeart/2009/3/layout/HorizontalOrganizationChart"/>
    <dgm:cxn modelId="{A518CFA4-7859-44BC-9A5A-201B550304D6}" type="presParOf" srcId="{F789FE1D-80A2-49A0-90D8-AE163FF4EDD1}" destId="{E3F2C696-96D4-4A1F-B575-931247C8676E}" srcOrd="1" destOrd="0" presId="urn:microsoft.com/office/officeart/2009/3/layout/HorizontalOrganizationChart"/>
    <dgm:cxn modelId="{595464BC-7956-4F2B-A184-0494712731FA}" type="presParOf" srcId="{CF7B3C11-41AD-4DB7-8B66-A1906FF8AED8}" destId="{D53E714A-A501-4A9A-B26E-ABBBA0E18E92}" srcOrd="1" destOrd="0" presId="urn:microsoft.com/office/officeart/2009/3/layout/HorizontalOrganizationChart"/>
    <dgm:cxn modelId="{1B97B0AD-3167-4F11-9121-4CDBF159B385}" type="presParOf" srcId="{CF7B3C11-41AD-4DB7-8B66-A1906FF8AED8}" destId="{A0E94557-6822-4942-B43C-3415742C176B}" srcOrd="2" destOrd="0" presId="urn:microsoft.com/office/officeart/2009/3/layout/HorizontalOrganizationChart"/>
    <dgm:cxn modelId="{1401E463-34A3-4C9B-BE9B-7AF2FB78D8B1}" type="presParOf" srcId="{B2D31729-C272-4DB8-882D-08684F6B8873}" destId="{D642C190-4563-490F-8BD0-2488E1F5DCB3}" srcOrd="4" destOrd="0" presId="urn:microsoft.com/office/officeart/2009/3/layout/HorizontalOrganizationChart"/>
    <dgm:cxn modelId="{95777B48-7D9C-47AD-8756-575A2248AEDD}" type="presParOf" srcId="{B2D31729-C272-4DB8-882D-08684F6B8873}" destId="{5B42F500-80FA-4FF4-9DA8-F8C6BC7C25C6}" srcOrd="5" destOrd="0" presId="urn:microsoft.com/office/officeart/2009/3/layout/HorizontalOrganizationChart"/>
    <dgm:cxn modelId="{013C9E1F-E3B3-4E1A-AEEC-751DBC03235F}" type="presParOf" srcId="{5B42F500-80FA-4FF4-9DA8-F8C6BC7C25C6}" destId="{EC2987FF-FB6A-4B5B-8206-8E67C684D88D}" srcOrd="0" destOrd="0" presId="urn:microsoft.com/office/officeart/2009/3/layout/HorizontalOrganizationChart"/>
    <dgm:cxn modelId="{F7430944-05A7-4AD4-856C-4AB2A60EAC2F}" type="presParOf" srcId="{EC2987FF-FB6A-4B5B-8206-8E67C684D88D}" destId="{FC33B7B3-2680-4C13-9902-5E471CD80DF5}" srcOrd="0" destOrd="0" presId="urn:microsoft.com/office/officeart/2009/3/layout/HorizontalOrganizationChart"/>
    <dgm:cxn modelId="{06DA3195-BD68-4377-B846-8074CCE81663}" type="presParOf" srcId="{EC2987FF-FB6A-4B5B-8206-8E67C684D88D}" destId="{BDF84E21-AB88-4FBB-83CA-1E0796BC67EB}" srcOrd="1" destOrd="0" presId="urn:microsoft.com/office/officeart/2009/3/layout/HorizontalOrganizationChart"/>
    <dgm:cxn modelId="{D7DA6768-6241-466B-94FD-045ADB71D98A}" type="presParOf" srcId="{5B42F500-80FA-4FF4-9DA8-F8C6BC7C25C6}" destId="{5EC08A3F-C608-4F18-ACCC-238E5D5D4530}" srcOrd="1" destOrd="0" presId="urn:microsoft.com/office/officeart/2009/3/layout/HorizontalOrganizationChart"/>
    <dgm:cxn modelId="{B3889CE1-CDB8-414F-99EE-4D7C6D31AEA3}" type="presParOf" srcId="{5B42F500-80FA-4FF4-9DA8-F8C6BC7C25C6}" destId="{2C6234D3-1BF7-40D6-A1A2-88A84121D860}" srcOrd="2" destOrd="0" presId="urn:microsoft.com/office/officeart/2009/3/layout/HorizontalOrganizationChart"/>
    <dgm:cxn modelId="{0BFEB500-DF5F-4144-8B5A-E2B6B845083D}" type="presParOf" srcId="{B2D31729-C272-4DB8-882D-08684F6B8873}" destId="{23B602D0-CD86-4BCD-A503-E0E08DE3FCFD}" srcOrd="6" destOrd="0" presId="urn:microsoft.com/office/officeart/2009/3/layout/HorizontalOrganizationChart"/>
    <dgm:cxn modelId="{F8ED7829-A070-4D75-9C14-8BBB39034B42}" type="presParOf" srcId="{B2D31729-C272-4DB8-882D-08684F6B8873}" destId="{70171851-7156-4844-B2ED-46E54E2D8806}" srcOrd="7" destOrd="0" presId="urn:microsoft.com/office/officeart/2009/3/layout/HorizontalOrganizationChart"/>
    <dgm:cxn modelId="{4AA61BAC-E84D-4A0A-85F2-2CEAF9C23E54}" type="presParOf" srcId="{70171851-7156-4844-B2ED-46E54E2D8806}" destId="{1F31C2B1-E0C8-49CA-88C6-583BBC36258F}" srcOrd="0" destOrd="0" presId="urn:microsoft.com/office/officeart/2009/3/layout/HorizontalOrganizationChart"/>
    <dgm:cxn modelId="{65AFB612-0858-474B-A5CF-7D13BEE8870A}" type="presParOf" srcId="{1F31C2B1-E0C8-49CA-88C6-583BBC36258F}" destId="{D7C86239-8B0D-4794-A8C2-09E69E65C3D6}" srcOrd="0" destOrd="0" presId="urn:microsoft.com/office/officeart/2009/3/layout/HorizontalOrganizationChart"/>
    <dgm:cxn modelId="{CD898E25-F212-4D42-B018-0A3D66E5A395}" type="presParOf" srcId="{1F31C2B1-E0C8-49CA-88C6-583BBC36258F}" destId="{5F9FE171-E7F1-449C-881E-7C6935AF7546}" srcOrd="1" destOrd="0" presId="urn:microsoft.com/office/officeart/2009/3/layout/HorizontalOrganizationChart"/>
    <dgm:cxn modelId="{F0AC5536-916C-435B-A091-70409430E83B}" type="presParOf" srcId="{70171851-7156-4844-B2ED-46E54E2D8806}" destId="{1946801E-E054-4244-A06A-359AC5C48A2A}" srcOrd="1" destOrd="0" presId="urn:microsoft.com/office/officeart/2009/3/layout/HorizontalOrganizationChart"/>
    <dgm:cxn modelId="{00D3DB2B-B15B-498A-A59E-FAFB9D22EA64}" type="presParOf" srcId="{70171851-7156-4844-B2ED-46E54E2D8806}" destId="{166751E8-A087-4C8D-86E0-47130DAAA065}" srcOrd="2" destOrd="0" presId="urn:microsoft.com/office/officeart/2009/3/layout/HorizontalOrganizationChart"/>
    <dgm:cxn modelId="{DFF4F383-2A69-438D-8197-218ED7EF02D1}" type="presParOf" srcId="{B2D31729-C272-4DB8-882D-08684F6B8873}" destId="{8B880596-C70E-49A9-81FF-EED5AD35194F}" srcOrd="8" destOrd="0" presId="urn:microsoft.com/office/officeart/2009/3/layout/HorizontalOrganizationChart"/>
    <dgm:cxn modelId="{5E7EBE22-484E-419F-ABD4-B24B62A2A3F4}" type="presParOf" srcId="{B2D31729-C272-4DB8-882D-08684F6B8873}" destId="{C64C83E4-E165-4469-8960-EA717D64269B}" srcOrd="9" destOrd="0" presId="urn:microsoft.com/office/officeart/2009/3/layout/HorizontalOrganizationChart"/>
    <dgm:cxn modelId="{C263B932-5286-435B-8AA6-DFBF31220F00}" type="presParOf" srcId="{C64C83E4-E165-4469-8960-EA717D64269B}" destId="{C26974F7-E7D6-4418-B03A-8B6BD19A33C1}" srcOrd="0" destOrd="0" presId="urn:microsoft.com/office/officeart/2009/3/layout/HorizontalOrganizationChart"/>
    <dgm:cxn modelId="{C0F16FFD-0017-44FD-8A82-1397C071DC0D}" type="presParOf" srcId="{C26974F7-E7D6-4418-B03A-8B6BD19A33C1}" destId="{609524D9-9C03-4C82-B86C-B6854927A003}" srcOrd="0" destOrd="0" presId="urn:microsoft.com/office/officeart/2009/3/layout/HorizontalOrganizationChart"/>
    <dgm:cxn modelId="{183D41AC-0254-42C0-8C06-0761D71FEFB2}" type="presParOf" srcId="{C26974F7-E7D6-4418-B03A-8B6BD19A33C1}" destId="{92DCCB9E-2D91-4559-B81C-E076132EDE63}" srcOrd="1" destOrd="0" presId="urn:microsoft.com/office/officeart/2009/3/layout/HorizontalOrganizationChart"/>
    <dgm:cxn modelId="{83B8D3F2-67E2-487E-989A-FA32F9EEC071}" type="presParOf" srcId="{C64C83E4-E165-4469-8960-EA717D64269B}" destId="{0305EAA5-7C43-4FC3-BC6E-2820A6F0731D}" srcOrd="1" destOrd="0" presId="urn:microsoft.com/office/officeart/2009/3/layout/HorizontalOrganizationChart"/>
    <dgm:cxn modelId="{BC55DDA6-3EBF-4E0B-B26B-1789D2436D6E}" type="presParOf" srcId="{C64C83E4-E165-4469-8960-EA717D64269B}" destId="{5592F996-1316-48FB-AA15-5AE5F66EA9AD}" srcOrd="2" destOrd="0" presId="urn:microsoft.com/office/officeart/2009/3/layout/HorizontalOrganizationChart"/>
    <dgm:cxn modelId="{66FB3F72-2540-430C-8528-ED4D66CCC8E0}" type="presParOf" srcId="{B2D31729-C272-4DB8-882D-08684F6B8873}" destId="{F0B09723-D48E-4E12-9ED6-B7825451B75A}" srcOrd="10" destOrd="0" presId="urn:microsoft.com/office/officeart/2009/3/layout/HorizontalOrganizationChart"/>
    <dgm:cxn modelId="{C6BF4F39-4F8F-4285-A014-41B78E03C8D2}" type="presParOf" srcId="{B2D31729-C272-4DB8-882D-08684F6B8873}" destId="{F0AF806A-2BF9-43F4-BA1A-24CFE4DBAEBA}" srcOrd="11" destOrd="0" presId="urn:microsoft.com/office/officeart/2009/3/layout/HorizontalOrganizationChart"/>
    <dgm:cxn modelId="{69DBB9E1-4B7F-4255-AFCF-D455676375B3}" type="presParOf" srcId="{F0AF806A-2BF9-43F4-BA1A-24CFE4DBAEBA}" destId="{EA3BE2EA-1826-4C89-9A82-32215DF68499}" srcOrd="0" destOrd="0" presId="urn:microsoft.com/office/officeart/2009/3/layout/HorizontalOrganizationChart"/>
    <dgm:cxn modelId="{6398A1A7-2D2A-4C0C-AED6-028DAD746BEA}" type="presParOf" srcId="{EA3BE2EA-1826-4C89-9A82-32215DF68499}" destId="{3A868F0C-A04C-4FC3-B57F-3EC37DE46DC9}" srcOrd="0" destOrd="0" presId="urn:microsoft.com/office/officeart/2009/3/layout/HorizontalOrganizationChart"/>
    <dgm:cxn modelId="{E246FAB9-4D8F-4C85-A00E-4C370D8C45AE}" type="presParOf" srcId="{EA3BE2EA-1826-4C89-9A82-32215DF68499}" destId="{A92CE28E-E8D6-4B45-96C5-6111C9AA8747}" srcOrd="1" destOrd="0" presId="urn:microsoft.com/office/officeart/2009/3/layout/HorizontalOrganizationChart"/>
    <dgm:cxn modelId="{C25F4DAA-C2A9-4F5E-AE0F-677590AFD54E}" type="presParOf" srcId="{F0AF806A-2BF9-43F4-BA1A-24CFE4DBAEBA}" destId="{9DF83CD3-2B40-43F9-90A4-140B75087A75}" srcOrd="1" destOrd="0" presId="urn:microsoft.com/office/officeart/2009/3/layout/HorizontalOrganizationChart"/>
    <dgm:cxn modelId="{AA26879D-F580-4D58-89FD-8FF379A23A55}" type="presParOf" srcId="{F0AF806A-2BF9-43F4-BA1A-24CFE4DBAEBA}" destId="{80D10A9C-A9F1-473A-9CD3-BA7CAE340B11}" srcOrd="2" destOrd="0" presId="urn:microsoft.com/office/officeart/2009/3/layout/HorizontalOrganizationChart"/>
    <dgm:cxn modelId="{88D905E2-3CF2-43FE-8014-BC620AB6C64D}" type="presParOf" srcId="{FDC046CF-00F0-4CBA-8177-399413302D96}" destId="{C8AB9C5B-C5E6-4F38-92C6-57AE3FCC94E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353A4B2-7701-418E-92C7-C9BB4359E3F1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C4B7C00C-E30A-4901-8FEA-493392416019}">
      <dgm:prSet phldrT="[Text]" custT="1"/>
      <dgm:spPr/>
      <dgm:t>
        <a:bodyPr/>
        <a:lstStyle/>
        <a:p>
          <a:r>
            <a:rPr lang="hr-HR" sz="2000" b="1" dirty="0" smtClean="0"/>
            <a:t>ODNOSI S TISKOM ILI NOVINSKIM AGENCIJAMA</a:t>
          </a:r>
          <a:endParaRPr lang="hr-HR" sz="2000" b="1" dirty="0"/>
        </a:p>
      </dgm:t>
    </dgm:pt>
    <dgm:pt modelId="{7DEE331D-5596-44D6-9EE9-E30E7C02D656}" type="parTrans" cxnId="{E779AB13-3BB1-4B29-8D78-8A0894124534}">
      <dgm:prSet/>
      <dgm:spPr/>
      <dgm:t>
        <a:bodyPr/>
        <a:lstStyle/>
        <a:p>
          <a:endParaRPr lang="hr-HR"/>
        </a:p>
      </dgm:t>
    </dgm:pt>
    <dgm:pt modelId="{8D8C8708-8C1E-48E6-A844-BD6ACC09646B}" type="sibTrans" cxnId="{E779AB13-3BB1-4B29-8D78-8A0894124534}">
      <dgm:prSet/>
      <dgm:spPr/>
      <dgm:t>
        <a:bodyPr/>
        <a:lstStyle/>
        <a:p>
          <a:endParaRPr lang="hr-HR"/>
        </a:p>
      </dgm:t>
    </dgm:pt>
    <dgm:pt modelId="{ACDA9FE7-AB4D-45F6-90FA-1BC9CF9E0B0A}">
      <dgm:prSet phldrT="[Text]" custT="1"/>
      <dgm:spPr/>
      <dgm:t>
        <a:bodyPr/>
        <a:lstStyle/>
        <a:p>
          <a:r>
            <a:rPr lang="hr-HR" sz="2000" b="1" dirty="0" smtClean="0"/>
            <a:t>JAVNI POSLOVI</a:t>
          </a:r>
          <a:endParaRPr lang="hr-HR" sz="2000" b="1" dirty="0"/>
        </a:p>
      </dgm:t>
    </dgm:pt>
    <dgm:pt modelId="{FF6153EB-712E-40D3-AB4A-91F6E9724765}" type="parTrans" cxnId="{E2F63FF8-0CFE-4E0E-B33D-62B5583EAAFD}">
      <dgm:prSet/>
      <dgm:spPr/>
      <dgm:t>
        <a:bodyPr/>
        <a:lstStyle/>
        <a:p>
          <a:endParaRPr lang="hr-HR"/>
        </a:p>
      </dgm:t>
    </dgm:pt>
    <dgm:pt modelId="{A0107DBD-80C7-4D91-B9FA-1CEAC2F14905}" type="sibTrans" cxnId="{E2F63FF8-0CFE-4E0E-B33D-62B5583EAAFD}">
      <dgm:prSet/>
      <dgm:spPr/>
      <dgm:t>
        <a:bodyPr/>
        <a:lstStyle/>
        <a:p>
          <a:endParaRPr lang="hr-HR"/>
        </a:p>
      </dgm:t>
    </dgm:pt>
    <dgm:pt modelId="{F84790BA-8707-4F86-9E3C-92EEF928D8E3}">
      <dgm:prSet phldrT="[Text]" custT="1"/>
      <dgm:spPr/>
      <dgm:t>
        <a:bodyPr/>
        <a:lstStyle/>
        <a:p>
          <a:r>
            <a:rPr lang="hr-HR" sz="2000" b="1" dirty="0" smtClean="0"/>
            <a:t>LOBIRANJE</a:t>
          </a:r>
          <a:endParaRPr lang="hr-HR" sz="2000" b="1" dirty="0"/>
        </a:p>
      </dgm:t>
    </dgm:pt>
    <dgm:pt modelId="{21E86BD6-C123-4C23-8740-91804A38BE48}" type="parTrans" cxnId="{C85BA78B-7A66-48D7-A487-ED102D10111D}">
      <dgm:prSet/>
      <dgm:spPr/>
      <dgm:t>
        <a:bodyPr/>
        <a:lstStyle/>
        <a:p>
          <a:endParaRPr lang="hr-HR"/>
        </a:p>
      </dgm:t>
    </dgm:pt>
    <dgm:pt modelId="{0825508A-466C-41C6-82DE-6835FC89BEA1}" type="sibTrans" cxnId="{C85BA78B-7A66-48D7-A487-ED102D10111D}">
      <dgm:prSet/>
      <dgm:spPr/>
      <dgm:t>
        <a:bodyPr/>
        <a:lstStyle/>
        <a:p>
          <a:endParaRPr lang="hr-HR"/>
        </a:p>
      </dgm:t>
    </dgm:pt>
    <dgm:pt modelId="{7D63A0A9-28E1-4953-A458-992957684CE2}">
      <dgm:prSet phldrT="[Text]" custT="1"/>
      <dgm:spPr/>
      <dgm:t>
        <a:bodyPr/>
        <a:lstStyle/>
        <a:p>
          <a:r>
            <a:rPr lang="hr-HR" sz="2000" b="1" dirty="0" smtClean="0"/>
            <a:t>ODNOSI S INVESTITORIMA</a:t>
          </a:r>
          <a:endParaRPr lang="hr-HR" sz="2000" b="1" dirty="0"/>
        </a:p>
      </dgm:t>
    </dgm:pt>
    <dgm:pt modelId="{EE05AA6A-07C4-48F2-A2F2-5A99901EC0DF}" type="parTrans" cxnId="{14B6467A-156A-4600-94EA-8EA107F3E223}">
      <dgm:prSet/>
      <dgm:spPr/>
      <dgm:t>
        <a:bodyPr/>
        <a:lstStyle/>
        <a:p>
          <a:endParaRPr lang="hr-HR"/>
        </a:p>
      </dgm:t>
    </dgm:pt>
    <dgm:pt modelId="{7F91D95D-8A02-41FD-BACA-5511C7329DB5}" type="sibTrans" cxnId="{14B6467A-156A-4600-94EA-8EA107F3E223}">
      <dgm:prSet/>
      <dgm:spPr/>
      <dgm:t>
        <a:bodyPr/>
        <a:lstStyle/>
        <a:p>
          <a:endParaRPr lang="hr-HR"/>
        </a:p>
      </dgm:t>
    </dgm:pt>
    <dgm:pt modelId="{8B000CC8-00EA-43CB-899C-05FFC02DDA8A}">
      <dgm:prSet phldrT="[Text]" custT="1"/>
      <dgm:spPr/>
      <dgm:t>
        <a:bodyPr/>
        <a:lstStyle/>
        <a:p>
          <a:r>
            <a:rPr lang="hr-HR" sz="2000" b="1" dirty="0" smtClean="0"/>
            <a:t>RAZVOJ</a:t>
          </a:r>
          <a:endParaRPr lang="hr-HR" sz="2000" b="1" dirty="0"/>
        </a:p>
      </dgm:t>
    </dgm:pt>
    <dgm:pt modelId="{9DFE4A53-DCEF-44F9-9F22-C6D5FF322C0A}" type="parTrans" cxnId="{93A807D6-3F08-40D0-876C-CEF74D0261FF}">
      <dgm:prSet/>
      <dgm:spPr/>
      <dgm:t>
        <a:bodyPr/>
        <a:lstStyle/>
        <a:p>
          <a:endParaRPr lang="hr-HR"/>
        </a:p>
      </dgm:t>
    </dgm:pt>
    <dgm:pt modelId="{1E901FB7-CB09-46A1-96C8-F30F9981AFB8}" type="sibTrans" cxnId="{93A807D6-3F08-40D0-876C-CEF74D0261FF}">
      <dgm:prSet/>
      <dgm:spPr/>
      <dgm:t>
        <a:bodyPr/>
        <a:lstStyle/>
        <a:p>
          <a:endParaRPr lang="hr-HR"/>
        </a:p>
      </dgm:t>
    </dgm:pt>
    <dgm:pt modelId="{299B7C5D-4D44-4600-947B-8086DB992E9A}">
      <dgm:prSet phldrT="[Text]"/>
      <dgm:spPr/>
      <dgm:t>
        <a:bodyPr/>
        <a:lstStyle/>
        <a:p>
          <a:r>
            <a:rPr lang="hr-HR" dirty="0" smtClean="0"/>
            <a:t>sva priopćenja koja se šalju vezano uz proizvode, usluge, događanja i slično da bi se zainteresirali novinari i dobio medijski prostor</a:t>
          </a:r>
          <a:endParaRPr lang="hr-HR" dirty="0"/>
        </a:p>
      </dgm:t>
    </dgm:pt>
    <dgm:pt modelId="{AB1240E3-8D7E-4C4A-A458-2F0EC38A712F}" type="parTrans" cxnId="{A0F5AA8C-30B1-4EEB-8BF7-45EACB955B7A}">
      <dgm:prSet/>
      <dgm:spPr/>
      <dgm:t>
        <a:bodyPr/>
        <a:lstStyle/>
        <a:p>
          <a:endParaRPr lang="hr-HR"/>
        </a:p>
      </dgm:t>
    </dgm:pt>
    <dgm:pt modelId="{224714D6-2373-4B88-9F7B-2BBB0F28A1B7}" type="sibTrans" cxnId="{A0F5AA8C-30B1-4EEB-8BF7-45EACB955B7A}">
      <dgm:prSet/>
      <dgm:spPr/>
      <dgm:t>
        <a:bodyPr/>
        <a:lstStyle/>
        <a:p>
          <a:endParaRPr lang="hr-HR"/>
        </a:p>
      </dgm:t>
    </dgm:pt>
    <dgm:pt modelId="{4C5F7CD3-EC28-4B8D-ABB0-DAEA223482AB}">
      <dgm:prSet phldrT="[Text]"/>
      <dgm:spPr/>
      <dgm:t>
        <a:bodyPr/>
        <a:lstStyle/>
        <a:p>
          <a:r>
            <a:rPr lang="hr-HR" dirty="0" smtClean="0"/>
            <a:t>cilj je održavanje lokalnih, nacionalnih i međunarodnih odnosa</a:t>
          </a:r>
          <a:endParaRPr lang="hr-HR" dirty="0"/>
        </a:p>
      </dgm:t>
    </dgm:pt>
    <dgm:pt modelId="{436AC4BF-B7A7-417B-8D92-D5EB18B7FE89}" type="parTrans" cxnId="{1CBB174E-9D35-4284-983F-A78793207CD3}">
      <dgm:prSet/>
      <dgm:spPr/>
      <dgm:t>
        <a:bodyPr/>
        <a:lstStyle/>
        <a:p>
          <a:endParaRPr lang="hr-HR"/>
        </a:p>
      </dgm:t>
    </dgm:pt>
    <dgm:pt modelId="{F0EDAEFE-BF94-43DC-A681-7E911EE48B9E}" type="sibTrans" cxnId="{1CBB174E-9D35-4284-983F-A78793207CD3}">
      <dgm:prSet/>
      <dgm:spPr/>
      <dgm:t>
        <a:bodyPr/>
        <a:lstStyle/>
        <a:p>
          <a:endParaRPr lang="hr-HR"/>
        </a:p>
      </dgm:t>
    </dgm:pt>
    <dgm:pt modelId="{AA0B7CA0-540A-46A3-BE21-4A1DCB60CD71}">
      <dgm:prSet phldrT="[Text]"/>
      <dgm:spPr/>
      <dgm:t>
        <a:bodyPr/>
        <a:lstStyle/>
        <a:p>
          <a:r>
            <a:rPr lang="hr-HR" dirty="0" smtClean="0"/>
            <a:t>izgradnja odnosa sa zakonodavcima i izvršnom vlašću kako bi odluke na tim razinama bile dugoročno dobre za poslovanje poduzeća</a:t>
          </a:r>
          <a:endParaRPr lang="hr-HR" dirty="0"/>
        </a:p>
      </dgm:t>
    </dgm:pt>
    <dgm:pt modelId="{793BBB74-5369-411C-8E7C-957A04113745}" type="parTrans" cxnId="{EA3C0D13-CDA1-4B66-86D1-FA51C4C32977}">
      <dgm:prSet/>
      <dgm:spPr/>
      <dgm:t>
        <a:bodyPr/>
        <a:lstStyle/>
        <a:p>
          <a:endParaRPr lang="hr-HR"/>
        </a:p>
      </dgm:t>
    </dgm:pt>
    <dgm:pt modelId="{94B9169D-12C3-4EAE-BBBE-3C8138CDCBB6}" type="sibTrans" cxnId="{EA3C0D13-CDA1-4B66-86D1-FA51C4C32977}">
      <dgm:prSet/>
      <dgm:spPr/>
      <dgm:t>
        <a:bodyPr/>
        <a:lstStyle/>
        <a:p>
          <a:endParaRPr lang="hr-HR"/>
        </a:p>
      </dgm:t>
    </dgm:pt>
    <dgm:pt modelId="{C69EA862-6FF8-4D8C-8A58-2D88184AD5C5}">
      <dgm:prSet phldrT="[Text]"/>
      <dgm:spPr/>
      <dgm:t>
        <a:bodyPr/>
        <a:lstStyle/>
        <a:p>
          <a:r>
            <a:rPr lang="hr-HR" dirty="0" smtClean="0"/>
            <a:t>održavanje dugoročnih odnosa s dioničarima i partnerima iz financijskog svijeta </a:t>
          </a:r>
          <a:endParaRPr lang="hr-HR" dirty="0"/>
        </a:p>
      </dgm:t>
    </dgm:pt>
    <dgm:pt modelId="{ABB8ED1D-7EF9-494A-8E6D-6A5E66FDD802}" type="parTrans" cxnId="{4E15A24F-8E1D-4E9F-B5E7-814BD07EFA31}">
      <dgm:prSet/>
      <dgm:spPr/>
      <dgm:t>
        <a:bodyPr/>
        <a:lstStyle/>
        <a:p>
          <a:endParaRPr lang="hr-HR"/>
        </a:p>
      </dgm:t>
    </dgm:pt>
    <dgm:pt modelId="{F0B55985-A4AD-40CA-8799-EA040602E72C}" type="sibTrans" cxnId="{4E15A24F-8E1D-4E9F-B5E7-814BD07EFA31}">
      <dgm:prSet/>
      <dgm:spPr/>
      <dgm:t>
        <a:bodyPr/>
        <a:lstStyle/>
        <a:p>
          <a:endParaRPr lang="hr-HR"/>
        </a:p>
      </dgm:t>
    </dgm:pt>
    <dgm:pt modelId="{6592BE14-C1CA-4383-A49C-9C3704F43DC8}">
      <dgm:prSet phldrT="[Text]"/>
      <dgm:spPr/>
      <dgm:t>
        <a:bodyPr/>
        <a:lstStyle/>
        <a:p>
          <a:r>
            <a:rPr lang="hr-HR" dirty="0" smtClean="0"/>
            <a:t>usmjerenost prema donatorima i članovima neprofitnih organizacija radi skupljanja donacija i pridobivanja volontera za povremeni rad</a:t>
          </a:r>
          <a:endParaRPr lang="hr-HR" dirty="0"/>
        </a:p>
      </dgm:t>
    </dgm:pt>
    <dgm:pt modelId="{ED9E340D-BFF2-4723-A949-138F596BD580}" type="parTrans" cxnId="{99B4FAD3-F0F0-4793-86EB-AD66399B83ED}">
      <dgm:prSet/>
      <dgm:spPr/>
      <dgm:t>
        <a:bodyPr/>
        <a:lstStyle/>
        <a:p>
          <a:endParaRPr lang="hr-HR"/>
        </a:p>
      </dgm:t>
    </dgm:pt>
    <dgm:pt modelId="{BF21D172-A09C-45FB-A61A-53390BEE7B8F}" type="sibTrans" cxnId="{99B4FAD3-F0F0-4793-86EB-AD66399B83ED}">
      <dgm:prSet/>
      <dgm:spPr/>
      <dgm:t>
        <a:bodyPr/>
        <a:lstStyle/>
        <a:p>
          <a:endParaRPr lang="hr-HR"/>
        </a:p>
      </dgm:t>
    </dgm:pt>
    <dgm:pt modelId="{54567598-FCB9-42D6-A2E3-3BBFDE608DA5}" type="pres">
      <dgm:prSet presAssocID="{A353A4B2-7701-418E-92C7-C9BB4359E3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059D499-512D-451F-8B47-CC99B83266FC}" type="pres">
      <dgm:prSet presAssocID="{C4B7C00C-E30A-4901-8FEA-493392416019}" presName="parentLin" presStyleCnt="0"/>
      <dgm:spPr/>
    </dgm:pt>
    <dgm:pt modelId="{39D04975-D1A0-4874-A24D-FE765FCB657F}" type="pres">
      <dgm:prSet presAssocID="{C4B7C00C-E30A-4901-8FEA-493392416019}" presName="parentLeftMargin" presStyleLbl="node1" presStyleIdx="0" presStyleCnt="5"/>
      <dgm:spPr/>
      <dgm:t>
        <a:bodyPr/>
        <a:lstStyle/>
        <a:p>
          <a:endParaRPr lang="hr-HR"/>
        </a:p>
      </dgm:t>
    </dgm:pt>
    <dgm:pt modelId="{B7755FB5-D895-4DBC-812E-92B17C76750A}" type="pres">
      <dgm:prSet presAssocID="{C4B7C00C-E30A-4901-8FEA-49339241601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2DEE182-3195-4AB9-A826-C397FEA3632D}" type="pres">
      <dgm:prSet presAssocID="{C4B7C00C-E30A-4901-8FEA-493392416019}" presName="negativeSpace" presStyleCnt="0"/>
      <dgm:spPr/>
    </dgm:pt>
    <dgm:pt modelId="{31E6D1D5-A717-421B-9326-95D962B7C7C8}" type="pres">
      <dgm:prSet presAssocID="{C4B7C00C-E30A-4901-8FEA-493392416019}" presName="childText" presStyleLbl="conFgAcc1" presStyleIdx="0" presStyleCnt="5" custLinFactNeighborX="-62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B3B48F0-A991-4021-BC49-7D594CEA647B}" type="pres">
      <dgm:prSet presAssocID="{8D8C8708-8C1E-48E6-A844-BD6ACC09646B}" presName="spaceBetweenRectangles" presStyleCnt="0"/>
      <dgm:spPr/>
    </dgm:pt>
    <dgm:pt modelId="{55A612D3-BCBB-45D2-A286-07EE7C6523C4}" type="pres">
      <dgm:prSet presAssocID="{ACDA9FE7-AB4D-45F6-90FA-1BC9CF9E0B0A}" presName="parentLin" presStyleCnt="0"/>
      <dgm:spPr/>
    </dgm:pt>
    <dgm:pt modelId="{B4F90FD4-714A-42C2-BF95-401C5BB1A5E8}" type="pres">
      <dgm:prSet presAssocID="{ACDA9FE7-AB4D-45F6-90FA-1BC9CF9E0B0A}" presName="parentLeftMargin" presStyleLbl="node1" presStyleIdx="0" presStyleCnt="5"/>
      <dgm:spPr/>
      <dgm:t>
        <a:bodyPr/>
        <a:lstStyle/>
        <a:p>
          <a:endParaRPr lang="hr-HR"/>
        </a:p>
      </dgm:t>
    </dgm:pt>
    <dgm:pt modelId="{38A00712-FAFC-4B33-A4CB-2F50421533E4}" type="pres">
      <dgm:prSet presAssocID="{ACDA9FE7-AB4D-45F6-90FA-1BC9CF9E0B0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1AC927A-097D-4C58-A2DA-366E635A272A}" type="pres">
      <dgm:prSet presAssocID="{ACDA9FE7-AB4D-45F6-90FA-1BC9CF9E0B0A}" presName="negativeSpace" presStyleCnt="0"/>
      <dgm:spPr/>
    </dgm:pt>
    <dgm:pt modelId="{7CB1C964-C1A1-4979-9097-478A29B54A5F}" type="pres">
      <dgm:prSet presAssocID="{ACDA9FE7-AB4D-45F6-90FA-1BC9CF9E0B0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6EF34C6-827E-48A7-97D2-8FCFBEEF21C0}" type="pres">
      <dgm:prSet presAssocID="{A0107DBD-80C7-4D91-B9FA-1CEAC2F14905}" presName="spaceBetweenRectangles" presStyleCnt="0"/>
      <dgm:spPr/>
    </dgm:pt>
    <dgm:pt modelId="{40A0F62D-3B28-42B7-8637-7E906A82C791}" type="pres">
      <dgm:prSet presAssocID="{F84790BA-8707-4F86-9E3C-92EEF928D8E3}" presName="parentLin" presStyleCnt="0"/>
      <dgm:spPr/>
    </dgm:pt>
    <dgm:pt modelId="{F5C7DC93-BCEC-4D9D-8707-765CFE27032D}" type="pres">
      <dgm:prSet presAssocID="{F84790BA-8707-4F86-9E3C-92EEF928D8E3}" presName="parentLeftMargin" presStyleLbl="node1" presStyleIdx="1" presStyleCnt="5"/>
      <dgm:spPr/>
      <dgm:t>
        <a:bodyPr/>
        <a:lstStyle/>
        <a:p>
          <a:endParaRPr lang="hr-HR"/>
        </a:p>
      </dgm:t>
    </dgm:pt>
    <dgm:pt modelId="{6FDF338E-2475-4E57-A416-FC064F6E1823}" type="pres">
      <dgm:prSet presAssocID="{F84790BA-8707-4F86-9E3C-92EEF928D8E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FA6786C-62E3-45DE-BEE4-360CD3B5EBF9}" type="pres">
      <dgm:prSet presAssocID="{F84790BA-8707-4F86-9E3C-92EEF928D8E3}" presName="negativeSpace" presStyleCnt="0"/>
      <dgm:spPr/>
    </dgm:pt>
    <dgm:pt modelId="{BBB7D58E-9A36-4C41-A8EA-0AD9A43F7347}" type="pres">
      <dgm:prSet presAssocID="{F84790BA-8707-4F86-9E3C-92EEF928D8E3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7E64D4F-F657-47F6-8EAC-DE292B3B1732}" type="pres">
      <dgm:prSet presAssocID="{0825508A-466C-41C6-82DE-6835FC89BEA1}" presName="spaceBetweenRectangles" presStyleCnt="0"/>
      <dgm:spPr/>
    </dgm:pt>
    <dgm:pt modelId="{3350E7C6-DA3D-47A6-AF47-B011FA1A2058}" type="pres">
      <dgm:prSet presAssocID="{7D63A0A9-28E1-4953-A458-992957684CE2}" presName="parentLin" presStyleCnt="0"/>
      <dgm:spPr/>
    </dgm:pt>
    <dgm:pt modelId="{ED8C3EF6-48E3-4A6B-A541-02D4CE5F2C05}" type="pres">
      <dgm:prSet presAssocID="{7D63A0A9-28E1-4953-A458-992957684CE2}" presName="parentLeftMargin" presStyleLbl="node1" presStyleIdx="2" presStyleCnt="5"/>
      <dgm:spPr/>
      <dgm:t>
        <a:bodyPr/>
        <a:lstStyle/>
        <a:p>
          <a:endParaRPr lang="hr-HR"/>
        </a:p>
      </dgm:t>
    </dgm:pt>
    <dgm:pt modelId="{C664B64D-61B8-4843-AE1F-9A52E4E2D2F2}" type="pres">
      <dgm:prSet presAssocID="{7D63A0A9-28E1-4953-A458-992957684CE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359F575-284D-4C41-B2FC-7ECDE3F71E38}" type="pres">
      <dgm:prSet presAssocID="{7D63A0A9-28E1-4953-A458-992957684CE2}" presName="negativeSpace" presStyleCnt="0"/>
      <dgm:spPr/>
    </dgm:pt>
    <dgm:pt modelId="{5196CC79-F979-4813-B127-ACD0AB599E0D}" type="pres">
      <dgm:prSet presAssocID="{7D63A0A9-28E1-4953-A458-992957684CE2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E9477B4-0AEA-4EC1-98A1-35C208487B5C}" type="pres">
      <dgm:prSet presAssocID="{7F91D95D-8A02-41FD-BACA-5511C7329DB5}" presName="spaceBetweenRectangles" presStyleCnt="0"/>
      <dgm:spPr/>
    </dgm:pt>
    <dgm:pt modelId="{369B0B78-CF73-4455-9B74-E2D11A0D1C71}" type="pres">
      <dgm:prSet presAssocID="{8B000CC8-00EA-43CB-899C-05FFC02DDA8A}" presName="parentLin" presStyleCnt="0"/>
      <dgm:spPr/>
    </dgm:pt>
    <dgm:pt modelId="{FD9CEA4D-542D-456D-AD8F-06F3EA5D1BFB}" type="pres">
      <dgm:prSet presAssocID="{8B000CC8-00EA-43CB-899C-05FFC02DDA8A}" presName="parentLeftMargin" presStyleLbl="node1" presStyleIdx="3" presStyleCnt="5"/>
      <dgm:spPr/>
      <dgm:t>
        <a:bodyPr/>
        <a:lstStyle/>
        <a:p>
          <a:endParaRPr lang="hr-HR"/>
        </a:p>
      </dgm:t>
    </dgm:pt>
    <dgm:pt modelId="{940A3A7B-A75C-4A05-88CD-DAE3277F4B55}" type="pres">
      <dgm:prSet presAssocID="{8B000CC8-00EA-43CB-899C-05FFC02DDA8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36BF3A-0C82-43CC-94C3-8C1C0F342D95}" type="pres">
      <dgm:prSet presAssocID="{8B000CC8-00EA-43CB-899C-05FFC02DDA8A}" presName="negativeSpace" presStyleCnt="0"/>
      <dgm:spPr/>
    </dgm:pt>
    <dgm:pt modelId="{E329BDCD-BE3D-4D78-8702-7E81F40FF395}" type="pres">
      <dgm:prSet presAssocID="{8B000CC8-00EA-43CB-899C-05FFC02DDA8A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9447C78-0DBE-4245-88DC-4E3AA7CDD625}" type="presOf" srcId="{F84790BA-8707-4F86-9E3C-92EEF928D8E3}" destId="{6FDF338E-2475-4E57-A416-FC064F6E1823}" srcOrd="1" destOrd="0" presId="urn:microsoft.com/office/officeart/2005/8/layout/list1"/>
    <dgm:cxn modelId="{3FF6BB86-B039-4BF1-A4C2-0A5DD3150DDF}" type="presOf" srcId="{F84790BA-8707-4F86-9E3C-92EEF928D8E3}" destId="{F5C7DC93-BCEC-4D9D-8707-765CFE27032D}" srcOrd="0" destOrd="0" presId="urn:microsoft.com/office/officeart/2005/8/layout/list1"/>
    <dgm:cxn modelId="{E80E1E36-6B9B-465E-84D0-873B24E2926C}" type="presOf" srcId="{C69EA862-6FF8-4D8C-8A58-2D88184AD5C5}" destId="{5196CC79-F979-4813-B127-ACD0AB599E0D}" srcOrd="0" destOrd="0" presId="urn:microsoft.com/office/officeart/2005/8/layout/list1"/>
    <dgm:cxn modelId="{D18CAC12-03C4-478A-9A59-A4150A8DAB96}" type="presOf" srcId="{7D63A0A9-28E1-4953-A458-992957684CE2}" destId="{ED8C3EF6-48E3-4A6B-A541-02D4CE5F2C05}" srcOrd="0" destOrd="0" presId="urn:microsoft.com/office/officeart/2005/8/layout/list1"/>
    <dgm:cxn modelId="{14B6467A-156A-4600-94EA-8EA107F3E223}" srcId="{A353A4B2-7701-418E-92C7-C9BB4359E3F1}" destId="{7D63A0A9-28E1-4953-A458-992957684CE2}" srcOrd="3" destOrd="0" parTransId="{EE05AA6A-07C4-48F2-A2F2-5A99901EC0DF}" sibTransId="{7F91D95D-8A02-41FD-BACA-5511C7329DB5}"/>
    <dgm:cxn modelId="{3D52CB01-EDED-47B2-B01C-53725B1D04D7}" type="presOf" srcId="{8B000CC8-00EA-43CB-899C-05FFC02DDA8A}" destId="{FD9CEA4D-542D-456D-AD8F-06F3EA5D1BFB}" srcOrd="0" destOrd="0" presId="urn:microsoft.com/office/officeart/2005/8/layout/list1"/>
    <dgm:cxn modelId="{D1B2FF29-C902-42E4-972E-6CEFEC16EFD0}" type="presOf" srcId="{8B000CC8-00EA-43CB-899C-05FFC02DDA8A}" destId="{940A3A7B-A75C-4A05-88CD-DAE3277F4B55}" srcOrd="1" destOrd="0" presId="urn:microsoft.com/office/officeart/2005/8/layout/list1"/>
    <dgm:cxn modelId="{CBF66920-7672-4618-AB7A-A927BCC094E0}" type="presOf" srcId="{299B7C5D-4D44-4600-947B-8086DB992E9A}" destId="{31E6D1D5-A717-421B-9326-95D962B7C7C8}" srcOrd="0" destOrd="0" presId="urn:microsoft.com/office/officeart/2005/8/layout/list1"/>
    <dgm:cxn modelId="{3CCFB616-4BE2-4450-B716-CAA7B4DC963E}" type="presOf" srcId="{ACDA9FE7-AB4D-45F6-90FA-1BC9CF9E0B0A}" destId="{38A00712-FAFC-4B33-A4CB-2F50421533E4}" srcOrd="1" destOrd="0" presId="urn:microsoft.com/office/officeart/2005/8/layout/list1"/>
    <dgm:cxn modelId="{C85BA78B-7A66-48D7-A487-ED102D10111D}" srcId="{A353A4B2-7701-418E-92C7-C9BB4359E3F1}" destId="{F84790BA-8707-4F86-9E3C-92EEF928D8E3}" srcOrd="2" destOrd="0" parTransId="{21E86BD6-C123-4C23-8740-91804A38BE48}" sibTransId="{0825508A-466C-41C6-82DE-6835FC89BEA1}"/>
    <dgm:cxn modelId="{93A807D6-3F08-40D0-876C-CEF74D0261FF}" srcId="{A353A4B2-7701-418E-92C7-C9BB4359E3F1}" destId="{8B000CC8-00EA-43CB-899C-05FFC02DDA8A}" srcOrd="4" destOrd="0" parTransId="{9DFE4A53-DCEF-44F9-9F22-C6D5FF322C0A}" sibTransId="{1E901FB7-CB09-46A1-96C8-F30F9981AFB8}"/>
    <dgm:cxn modelId="{7A662316-EB18-40B8-A095-9F3E809AF12C}" type="presOf" srcId="{C4B7C00C-E30A-4901-8FEA-493392416019}" destId="{B7755FB5-D895-4DBC-812E-92B17C76750A}" srcOrd="1" destOrd="0" presId="urn:microsoft.com/office/officeart/2005/8/layout/list1"/>
    <dgm:cxn modelId="{647ED2EB-E262-4F3F-AFEF-E9CA061B7AF7}" type="presOf" srcId="{A353A4B2-7701-418E-92C7-C9BB4359E3F1}" destId="{54567598-FCB9-42D6-A2E3-3BBFDE608DA5}" srcOrd="0" destOrd="0" presId="urn:microsoft.com/office/officeart/2005/8/layout/list1"/>
    <dgm:cxn modelId="{685C71A0-C367-4251-8AED-47897B89676D}" type="presOf" srcId="{ACDA9FE7-AB4D-45F6-90FA-1BC9CF9E0B0A}" destId="{B4F90FD4-714A-42C2-BF95-401C5BB1A5E8}" srcOrd="0" destOrd="0" presId="urn:microsoft.com/office/officeart/2005/8/layout/list1"/>
    <dgm:cxn modelId="{E2E88C1A-8554-45B6-AFF2-2898DEEAA51E}" type="presOf" srcId="{7D63A0A9-28E1-4953-A458-992957684CE2}" destId="{C664B64D-61B8-4843-AE1F-9A52E4E2D2F2}" srcOrd="1" destOrd="0" presId="urn:microsoft.com/office/officeart/2005/8/layout/list1"/>
    <dgm:cxn modelId="{E779AB13-3BB1-4B29-8D78-8A0894124534}" srcId="{A353A4B2-7701-418E-92C7-C9BB4359E3F1}" destId="{C4B7C00C-E30A-4901-8FEA-493392416019}" srcOrd="0" destOrd="0" parTransId="{7DEE331D-5596-44D6-9EE9-E30E7C02D656}" sibTransId="{8D8C8708-8C1E-48E6-A844-BD6ACC09646B}"/>
    <dgm:cxn modelId="{E2F63FF8-0CFE-4E0E-B33D-62B5583EAAFD}" srcId="{A353A4B2-7701-418E-92C7-C9BB4359E3F1}" destId="{ACDA9FE7-AB4D-45F6-90FA-1BC9CF9E0B0A}" srcOrd="1" destOrd="0" parTransId="{FF6153EB-712E-40D3-AB4A-91F6E9724765}" sibTransId="{A0107DBD-80C7-4D91-B9FA-1CEAC2F14905}"/>
    <dgm:cxn modelId="{2FF07C94-5DAA-4326-BB02-3AC75E2B128A}" type="presOf" srcId="{C4B7C00C-E30A-4901-8FEA-493392416019}" destId="{39D04975-D1A0-4874-A24D-FE765FCB657F}" srcOrd="0" destOrd="0" presId="urn:microsoft.com/office/officeart/2005/8/layout/list1"/>
    <dgm:cxn modelId="{11D69499-C471-4A09-9C42-C49591D63B97}" type="presOf" srcId="{4C5F7CD3-EC28-4B8D-ABB0-DAEA223482AB}" destId="{7CB1C964-C1A1-4979-9097-478A29B54A5F}" srcOrd="0" destOrd="0" presId="urn:microsoft.com/office/officeart/2005/8/layout/list1"/>
    <dgm:cxn modelId="{1CBB174E-9D35-4284-983F-A78793207CD3}" srcId="{ACDA9FE7-AB4D-45F6-90FA-1BC9CF9E0B0A}" destId="{4C5F7CD3-EC28-4B8D-ABB0-DAEA223482AB}" srcOrd="0" destOrd="0" parTransId="{436AC4BF-B7A7-417B-8D92-D5EB18B7FE89}" sibTransId="{F0EDAEFE-BF94-43DC-A681-7E911EE48B9E}"/>
    <dgm:cxn modelId="{4E15A24F-8E1D-4E9F-B5E7-814BD07EFA31}" srcId="{7D63A0A9-28E1-4953-A458-992957684CE2}" destId="{C69EA862-6FF8-4D8C-8A58-2D88184AD5C5}" srcOrd="0" destOrd="0" parTransId="{ABB8ED1D-7EF9-494A-8E6D-6A5E66FDD802}" sibTransId="{F0B55985-A4AD-40CA-8799-EA040602E72C}"/>
    <dgm:cxn modelId="{EA3C0D13-CDA1-4B66-86D1-FA51C4C32977}" srcId="{F84790BA-8707-4F86-9E3C-92EEF928D8E3}" destId="{AA0B7CA0-540A-46A3-BE21-4A1DCB60CD71}" srcOrd="0" destOrd="0" parTransId="{793BBB74-5369-411C-8E7C-957A04113745}" sibTransId="{94B9169D-12C3-4EAE-BBBE-3C8138CDCBB6}"/>
    <dgm:cxn modelId="{C4A390BF-BC2B-4809-944A-EC46339C893B}" type="presOf" srcId="{AA0B7CA0-540A-46A3-BE21-4A1DCB60CD71}" destId="{BBB7D58E-9A36-4C41-A8EA-0AD9A43F7347}" srcOrd="0" destOrd="0" presId="urn:microsoft.com/office/officeart/2005/8/layout/list1"/>
    <dgm:cxn modelId="{4ACE5486-71F3-4377-85B9-A0DAFA105EF4}" type="presOf" srcId="{6592BE14-C1CA-4383-A49C-9C3704F43DC8}" destId="{E329BDCD-BE3D-4D78-8702-7E81F40FF395}" srcOrd="0" destOrd="0" presId="urn:microsoft.com/office/officeart/2005/8/layout/list1"/>
    <dgm:cxn modelId="{99B4FAD3-F0F0-4793-86EB-AD66399B83ED}" srcId="{8B000CC8-00EA-43CB-899C-05FFC02DDA8A}" destId="{6592BE14-C1CA-4383-A49C-9C3704F43DC8}" srcOrd="0" destOrd="0" parTransId="{ED9E340D-BFF2-4723-A949-138F596BD580}" sibTransId="{BF21D172-A09C-45FB-A61A-53390BEE7B8F}"/>
    <dgm:cxn modelId="{A0F5AA8C-30B1-4EEB-8BF7-45EACB955B7A}" srcId="{C4B7C00C-E30A-4901-8FEA-493392416019}" destId="{299B7C5D-4D44-4600-947B-8086DB992E9A}" srcOrd="0" destOrd="0" parTransId="{AB1240E3-8D7E-4C4A-A458-2F0EC38A712F}" sibTransId="{224714D6-2373-4B88-9F7B-2BBB0F28A1B7}"/>
    <dgm:cxn modelId="{AAF94AD0-808E-4205-BA1E-99B3A1FAEE4C}" type="presParOf" srcId="{54567598-FCB9-42D6-A2E3-3BBFDE608DA5}" destId="{B059D499-512D-451F-8B47-CC99B83266FC}" srcOrd="0" destOrd="0" presId="urn:microsoft.com/office/officeart/2005/8/layout/list1"/>
    <dgm:cxn modelId="{ED229E68-C62E-452A-B5A1-43293B6C0B7F}" type="presParOf" srcId="{B059D499-512D-451F-8B47-CC99B83266FC}" destId="{39D04975-D1A0-4874-A24D-FE765FCB657F}" srcOrd="0" destOrd="0" presId="urn:microsoft.com/office/officeart/2005/8/layout/list1"/>
    <dgm:cxn modelId="{17223E62-E789-402D-8B82-891A0C30D354}" type="presParOf" srcId="{B059D499-512D-451F-8B47-CC99B83266FC}" destId="{B7755FB5-D895-4DBC-812E-92B17C76750A}" srcOrd="1" destOrd="0" presId="urn:microsoft.com/office/officeart/2005/8/layout/list1"/>
    <dgm:cxn modelId="{5D8F585B-2ADE-4457-B160-F736E1CD1A69}" type="presParOf" srcId="{54567598-FCB9-42D6-A2E3-3BBFDE608DA5}" destId="{D2DEE182-3195-4AB9-A826-C397FEA3632D}" srcOrd="1" destOrd="0" presId="urn:microsoft.com/office/officeart/2005/8/layout/list1"/>
    <dgm:cxn modelId="{FD5F6A84-03E3-4696-A06C-C747B6AF7536}" type="presParOf" srcId="{54567598-FCB9-42D6-A2E3-3BBFDE608DA5}" destId="{31E6D1D5-A717-421B-9326-95D962B7C7C8}" srcOrd="2" destOrd="0" presId="urn:microsoft.com/office/officeart/2005/8/layout/list1"/>
    <dgm:cxn modelId="{25B4AE83-829E-475C-9C4E-9CA2CC144629}" type="presParOf" srcId="{54567598-FCB9-42D6-A2E3-3BBFDE608DA5}" destId="{BB3B48F0-A991-4021-BC49-7D594CEA647B}" srcOrd="3" destOrd="0" presId="urn:microsoft.com/office/officeart/2005/8/layout/list1"/>
    <dgm:cxn modelId="{CADFD0DE-498B-4CC9-8B37-573C7D148276}" type="presParOf" srcId="{54567598-FCB9-42D6-A2E3-3BBFDE608DA5}" destId="{55A612D3-BCBB-45D2-A286-07EE7C6523C4}" srcOrd="4" destOrd="0" presId="urn:microsoft.com/office/officeart/2005/8/layout/list1"/>
    <dgm:cxn modelId="{854EB66C-EA6E-44C4-B73F-A4F676024244}" type="presParOf" srcId="{55A612D3-BCBB-45D2-A286-07EE7C6523C4}" destId="{B4F90FD4-714A-42C2-BF95-401C5BB1A5E8}" srcOrd="0" destOrd="0" presId="urn:microsoft.com/office/officeart/2005/8/layout/list1"/>
    <dgm:cxn modelId="{021B3B7B-9F94-4157-AE0A-93955528640F}" type="presParOf" srcId="{55A612D3-BCBB-45D2-A286-07EE7C6523C4}" destId="{38A00712-FAFC-4B33-A4CB-2F50421533E4}" srcOrd="1" destOrd="0" presId="urn:microsoft.com/office/officeart/2005/8/layout/list1"/>
    <dgm:cxn modelId="{FC156665-6826-449F-B183-E48C40917D80}" type="presParOf" srcId="{54567598-FCB9-42D6-A2E3-3BBFDE608DA5}" destId="{91AC927A-097D-4C58-A2DA-366E635A272A}" srcOrd="5" destOrd="0" presId="urn:microsoft.com/office/officeart/2005/8/layout/list1"/>
    <dgm:cxn modelId="{BBE5FC69-A26F-4AA9-9A94-4062F0FFE45A}" type="presParOf" srcId="{54567598-FCB9-42D6-A2E3-3BBFDE608DA5}" destId="{7CB1C964-C1A1-4979-9097-478A29B54A5F}" srcOrd="6" destOrd="0" presId="urn:microsoft.com/office/officeart/2005/8/layout/list1"/>
    <dgm:cxn modelId="{4697B5B5-2038-4A77-BC70-420E49CB421E}" type="presParOf" srcId="{54567598-FCB9-42D6-A2E3-3BBFDE608DA5}" destId="{46EF34C6-827E-48A7-97D2-8FCFBEEF21C0}" srcOrd="7" destOrd="0" presId="urn:microsoft.com/office/officeart/2005/8/layout/list1"/>
    <dgm:cxn modelId="{005CE7D1-1111-4429-BC56-36D238AFF106}" type="presParOf" srcId="{54567598-FCB9-42D6-A2E3-3BBFDE608DA5}" destId="{40A0F62D-3B28-42B7-8637-7E906A82C791}" srcOrd="8" destOrd="0" presId="urn:microsoft.com/office/officeart/2005/8/layout/list1"/>
    <dgm:cxn modelId="{C458AF47-D222-45FC-9961-AED3C84A0693}" type="presParOf" srcId="{40A0F62D-3B28-42B7-8637-7E906A82C791}" destId="{F5C7DC93-BCEC-4D9D-8707-765CFE27032D}" srcOrd="0" destOrd="0" presId="urn:microsoft.com/office/officeart/2005/8/layout/list1"/>
    <dgm:cxn modelId="{07486DBC-5479-4DC0-AF7B-5A01BE8DF5C1}" type="presParOf" srcId="{40A0F62D-3B28-42B7-8637-7E906A82C791}" destId="{6FDF338E-2475-4E57-A416-FC064F6E1823}" srcOrd="1" destOrd="0" presId="urn:microsoft.com/office/officeart/2005/8/layout/list1"/>
    <dgm:cxn modelId="{6D0F8B45-35E0-40EF-94BA-FE944DD63642}" type="presParOf" srcId="{54567598-FCB9-42D6-A2E3-3BBFDE608DA5}" destId="{BFA6786C-62E3-45DE-BEE4-360CD3B5EBF9}" srcOrd="9" destOrd="0" presId="urn:microsoft.com/office/officeart/2005/8/layout/list1"/>
    <dgm:cxn modelId="{53303134-E8C3-40E9-9658-32736373D409}" type="presParOf" srcId="{54567598-FCB9-42D6-A2E3-3BBFDE608DA5}" destId="{BBB7D58E-9A36-4C41-A8EA-0AD9A43F7347}" srcOrd="10" destOrd="0" presId="urn:microsoft.com/office/officeart/2005/8/layout/list1"/>
    <dgm:cxn modelId="{00032B48-5778-4A61-B06D-EA429E9E19B4}" type="presParOf" srcId="{54567598-FCB9-42D6-A2E3-3BBFDE608DA5}" destId="{B7E64D4F-F657-47F6-8EAC-DE292B3B1732}" srcOrd="11" destOrd="0" presId="urn:microsoft.com/office/officeart/2005/8/layout/list1"/>
    <dgm:cxn modelId="{B48A359D-FDDF-46E9-80F3-B29C2B300273}" type="presParOf" srcId="{54567598-FCB9-42D6-A2E3-3BBFDE608DA5}" destId="{3350E7C6-DA3D-47A6-AF47-B011FA1A2058}" srcOrd="12" destOrd="0" presId="urn:microsoft.com/office/officeart/2005/8/layout/list1"/>
    <dgm:cxn modelId="{35AE294E-B90D-4D1E-BA52-613EA4CB30D6}" type="presParOf" srcId="{3350E7C6-DA3D-47A6-AF47-B011FA1A2058}" destId="{ED8C3EF6-48E3-4A6B-A541-02D4CE5F2C05}" srcOrd="0" destOrd="0" presId="urn:microsoft.com/office/officeart/2005/8/layout/list1"/>
    <dgm:cxn modelId="{0EEDD9AC-553C-47E4-B1AF-49258372C6C1}" type="presParOf" srcId="{3350E7C6-DA3D-47A6-AF47-B011FA1A2058}" destId="{C664B64D-61B8-4843-AE1F-9A52E4E2D2F2}" srcOrd="1" destOrd="0" presId="urn:microsoft.com/office/officeart/2005/8/layout/list1"/>
    <dgm:cxn modelId="{01222517-13D5-4534-9D51-16346A82BFAD}" type="presParOf" srcId="{54567598-FCB9-42D6-A2E3-3BBFDE608DA5}" destId="{C359F575-284D-4C41-B2FC-7ECDE3F71E38}" srcOrd="13" destOrd="0" presId="urn:microsoft.com/office/officeart/2005/8/layout/list1"/>
    <dgm:cxn modelId="{CF146B9E-0B4A-4B3D-8CC6-8A4B133BE01E}" type="presParOf" srcId="{54567598-FCB9-42D6-A2E3-3BBFDE608DA5}" destId="{5196CC79-F979-4813-B127-ACD0AB599E0D}" srcOrd="14" destOrd="0" presId="urn:microsoft.com/office/officeart/2005/8/layout/list1"/>
    <dgm:cxn modelId="{BC4E8DD5-4D42-45E1-8211-6258104C8F87}" type="presParOf" srcId="{54567598-FCB9-42D6-A2E3-3BBFDE608DA5}" destId="{FE9477B4-0AEA-4EC1-98A1-35C208487B5C}" srcOrd="15" destOrd="0" presId="urn:microsoft.com/office/officeart/2005/8/layout/list1"/>
    <dgm:cxn modelId="{44083254-1AAC-42D9-8DEA-E584D2B9F122}" type="presParOf" srcId="{54567598-FCB9-42D6-A2E3-3BBFDE608DA5}" destId="{369B0B78-CF73-4455-9B74-E2D11A0D1C71}" srcOrd="16" destOrd="0" presId="urn:microsoft.com/office/officeart/2005/8/layout/list1"/>
    <dgm:cxn modelId="{B4F77854-D1FC-4DA6-8C73-52C13FD47EFD}" type="presParOf" srcId="{369B0B78-CF73-4455-9B74-E2D11A0D1C71}" destId="{FD9CEA4D-542D-456D-AD8F-06F3EA5D1BFB}" srcOrd="0" destOrd="0" presId="urn:microsoft.com/office/officeart/2005/8/layout/list1"/>
    <dgm:cxn modelId="{EE864C08-63A7-4465-8EAB-3A1BE7423C12}" type="presParOf" srcId="{369B0B78-CF73-4455-9B74-E2D11A0D1C71}" destId="{940A3A7B-A75C-4A05-88CD-DAE3277F4B55}" srcOrd="1" destOrd="0" presId="urn:microsoft.com/office/officeart/2005/8/layout/list1"/>
    <dgm:cxn modelId="{0A2C401F-7864-4ADA-8CCD-083E7E1FBE1D}" type="presParOf" srcId="{54567598-FCB9-42D6-A2E3-3BBFDE608DA5}" destId="{8436BF3A-0C82-43CC-94C3-8C1C0F342D95}" srcOrd="17" destOrd="0" presId="urn:microsoft.com/office/officeart/2005/8/layout/list1"/>
    <dgm:cxn modelId="{80CC8AB4-EB6A-473F-B848-2C02814D3057}" type="presParOf" srcId="{54567598-FCB9-42D6-A2E3-3BBFDE608DA5}" destId="{E329BDCD-BE3D-4D78-8702-7E81F40FF39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864BF6-C3B4-4E88-8ED7-A7D58DB47D4A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hr-HR"/>
        </a:p>
      </dgm:t>
    </dgm:pt>
    <dgm:pt modelId="{B77D3692-9F63-4D61-9596-87BACE0B2047}">
      <dgm:prSet phldrT="[Text]"/>
      <dgm:spPr/>
      <dgm:t>
        <a:bodyPr/>
        <a:lstStyle/>
        <a:p>
          <a:r>
            <a:rPr lang="hr-HR" dirty="0" smtClean="0"/>
            <a:t>7. OSOBNA PRODAJA</a:t>
          </a:r>
          <a:endParaRPr lang="hr-HR" dirty="0"/>
        </a:p>
      </dgm:t>
    </dgm:pt>
    <dgm:pt modelId="{A8D0E4F1-BB44-4729-BE1D-8F10FC3C9BB1}" type="sibTrans" cxnId="{C1E143CF-A3A5-403C-A2E0-0F25A1E8F6E1}">
      <dgm:prSet/>
      <dgm:spPr/>
      <dgm:t>
        <a:bodyPr/>
        <a:lstStyle/>
        <a:p>
          <a:endParaRPr lang="hr-HR"/>
        </a:p>
      </dgm:t>
    </dgm:pt>
    <dgm:pt modelId="{48192924-1B6E-479C-8D52-328A99EC2183}" type="parTrans" cxnId="{C1E143CF-A3A5-403C-A2E0-0F25A1E8F6E1}">
      <dgm:prSet/>
      <dgm:spPr/>
      <dgm:t>
        <a:bodyPr/>
        <a:lstStyle/>
        <a:p>
          <a:endParaRPr lang="hr-HR"/>
        </a:p>
      </dgm:t>
    </dgm:pt>
    <dgm:pt modelId="{8EAE413D-B9AD-41B8-9453-C0E61F523378}">
      <dgm:prSet phldrT="[Text]"/>
      <dgm:spPr/>
      <dgm:t>
        <a:bodyPr/>
        <a:lstStyle/>
        <a:p>
          <a:r>
            <a:rPr lang="hr-HR" dirty="0" smtClean="0"/>
            <a:t>8. PROMOCIJA PUTEM INTERNETA</a:t>
          </a:r>
          <a:endParaRPr lang="hr-HR" dirty="0"/>
        </a:p>
      </dgm:t>
    </dgm:pt>
    <dgm:pt modelId="{88A0508D-1059-471B-96E1-F0348D321D7D}" type="parTrans" cxnId="{973DDAED-E849-4A9E-B8A4-EE8D9450DEBE}">
      <dgm:prSet/>
      <dgm:spPr/>
      <dgm:t>
        <a:bodyPr/>
        <a:lstStyle/>
        <a:p>
          <a:endParaRPr lang="hr-HR"/>
        </a:p>
      </dgm:t>
    </dgm:pt>
    <dgm:pt modelId="{09E3F783-3825-4B35-8EDD-3450DEE61E4E}" type="sibTrans" cxnId="{973DDAED-E849-4A9E-B8A4-EE8D9450DEBE}">
      <dgm:prSet/>
      <dgm:spPr/>
      <dgm:t>
        <a:bodyPr/>
        <a:lstStyle/>
        <a:p>
          <a:endParaRPr lang="hr-HR"/>
        </a:p>
      </dgm:t>
    </dgm:pt>
    <dgm:pt modelId="{3842B061-E2CA-4034-BD1F-12354554B3AF}">
      <dgm:prSet phldrT="[Text]"/>
      <dgm:spPr/>
      <dgm:t>
        <a:bodyPr/>
        <a:lstStyle/>
        <a:p>
          <a:r>
            <a:rPr lang="hr-HR" dirty="0" smtClean="0"/>
            <a:t>9. ODNOSI S JAVNOŠĆU I PUBLICITET</a:t>
          </a:r>
          <a:endParaRPr lang="hr-HR" dirty="0"/>
        </a:p>
      </dgm:t>
    </dgm:pt>
    <dgm:pt modelId="{4D292B11-68F9-4D27-AE1E-4562038FCE81}" type="parTrans" cxnId="{2F8A86F9-78DF-48EE-AC15-ECDD3C35F8BD}">
      <dgm:prSet/>
      <dgm:spPr/>
      <dgm:t>
        <a:bodyPr/>
        <a:lstStyle/>
        <a:p>
          <a:endParaRPr lang="hr-HR"/>
        </a:p>
      </dgm:t>
    </dgm:pt>
    <dgm:pt modelId="{ADABCE78-49ED-4AC8-AF36-FF02A370CB24}" type="sibTrans" cxnId="{2F8A86F9-78DF-48EE-AC15-ECDD3C35F8BD}">
      <dgm:prSet/>
      <dgm:spPr/>
      <dgm:t>
        <a:bodyPr/>
        <a:lstStyle/>
        <a:p>
          <a:endParaRPr lang="hr-HR"/>
        </a:p>
      </dgm:t>
    </dgm:pt>
    <dgm:pt modelId="{FFCACA4E-C1D0-49BF-9F6C-94655B175D22}">
      <dgm:prSet phldrT="[Text]"/>
      <dgm:spPr/>
      <dgm:t>
        <a:bodyPr/>
        <a:lstStyle/>
        <a:p>
          <a:r>
            <a:rPr lang="hr-HR" dirty="0" smtClean="0"/>
            <a:t>10. INTEGRIRANA MARKETINŠKA KOMUNIKACIJA</a:t>
          </a:r>
          <a:endParaRPr lang="hr-HR" dirty="0"/>
        </a:p>
      </dgm:t>
    </dgm:pt>
    <dgm:pt modelId="{8F5DB028-CE69-4F14-AFD4-5D695205CD31}" type="parTrans" cxnId="{A8546C03-6772-4BBB-93FF-C87959EB2BED}">
      <dgm:prSet/>
      <dgm:spPr/>
      <dgm:t>
        <a:bodyPr/>
        <a:lstStyle/>
        <a:p>
          <a:endParaRPr lang="hr-HR"/>
        </a:p>
      </dgm:t>
    </dgm:pt>
    <dgm:pt modelId="{EEB67D68-F29A-4FCC-8789-F29C68BE1F3F}" type="sibTrans" cxnId="{A8546C03-6772-4BBB-93FF-C87959EB2BED}">
      <dgm:prSet/>
      <dgm:spPr/>
      <dgm:t>
        <a:bodyPr/>
        <a:lstStyle/>
        <a:p>
          <a:endParaRPr lang="hr-HR"/>
        </a:p>
      </dgm:t>
    </dgm:pt>
    <dgm:pt modelId="{DFBCFB6F-E15B-4403-9B36-63453060FD51}" type="pres">
      <dgm:prSet presAssocID="{46864BF6-C3B4-4E88-8ED7-A7D58DB47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C614A519-6F29-4144-BA59-FDB72EFA07AD}" type="pres">
      <dgm:prSet presAssocID="{46864BF6-C3B4-4E88-8ED7-A7D58DB47D4A}" presName="Name1" presStyleCnt="0"/>
      <dgm:spPr/>
    </dgm:pt>
    <dgm:pt modelId="{F2983D11-7574-45C1-A5A5-2EF61222D822}" type="pres">
      <dgm:prSet presAssocID="{46864BF6-C3B4-4E88-8ED7-A7D58DB47D4A}" presName="cycle" presStyleCnt="0"/>
      <dgm:spPr/>
    </dgm:pt>
    <dgm:pt modelId="{66ED6429-6030-47A3-A3C8-07EC2C105A1B}" type="pres">
      <dgm:prSet presAssocID="{46864BF6-C3B4-4E88-8ED7-A7D58DB47D4A}" presName="srcNode" presStyleLbl="node1" presStyleIdx="0" presStyleCnt="4"/>
      <dgm:spPr/>
    </dgm:pt>
    <dgm:pt modelId="{18CCCA23-5680-485C-AAF8-8826A389E1DA}" type="pres">
      <dgm:prSet presAssocID="{46864BF6-C3B4-4E88-8ED7-A7D58DB47D4A}" presName="conn" presStyleLbl="parChTrans1D2" presStyleIdx="0" presStyleCnt="1"/>
      <dgm:spPr/>
      <dgm:t>
        <a:bodyPr/>
        <a:lstStyle/>
        <a:p>
          <a:endParaRPr lang="hr-HR"/>
        </a:p>
      </dgm:t>
    </dgm:pt>
    <dgm:pt modelId="{CDBBEF68-AFB2-4E48-B922-7F139D459308}" type="pres">
      <dgm:prSet presAssocID="{46864BF6-C3B4-4E88-8ED7-A7D58DB47D4A}" presName="extraNode" presStyleLbl="node1" presStyleIdx="0" presStyleCnt="4"/>
      <dgm:spPr/>
    </dgm:pt>
    <dgm:pt modelId="{0246CDE8-DEDB-428D-A9D0-C2E27C2C2BE0}" type="pres">
      <dgm:prSet presAssocID="{46864BF6-C3B4-4E88-8ED7-A7D58DB47D4A}" presName="dstNode" presStyleLbl="node1" presStyleIdx="0" presStyleCnt="4"/>
      <dgm:spPr/>
    </dgm:pt>
    <dgm:pt modelId="{FF7B94D0-EAAD-4DDC-BE20-1CBD7F83CA55}" type="pres">
      <dgm:prSet presAssocID="{B77D3692-9F63-4D61-9596-87BACE0B204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47A7DB-37BD-432B-8B6C-AD1752848F04}" type="pres">
      <dgm:prSet presAssocID="{B77D3692-9F63-4D61-9596-87BACE0B2047}" presName="accent_1" presStyleCnt="0"/>
      <dgm:spPr/>
    </dgm:pt>
    <dgm:pt modelId="{8BF6FB4D-092C-4DB2-B4B0-573BCDCCA393}" type="pres">
      <dgm:prSet presAssocID="{B77D3692-9F63-4D61-9596-87BACE0B2047}" presName="accentRepeatNode" presStyleLbl="solidFgAcc1" presStyleIdx="0" presStyleCnt="4"/>
      <dgm:spPr/>
    </dgm:pt>
    <dgm:pt modelId="{A7FD63EB-F12A-467F-845F-F6994A260D04}" type="pres">
      <dgm:prSet presAssocID="{8EAE413D-B9AD-41B8-9453-C0E61F52337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1CB88E2-3A7D-415A-8834-E1A2A752A6BA}" type="pres">
      <dgm:prSet presAssocID="{8EAE413D-B9AD-41B8-9453-C0E61F523378}" presName="accent_2" presStyleCnt="0"/>
      <dgm:spPr/>
    </dgm:pt>
    <dgm:pt modelId="{DF4FEA2E-BE00-444B-A395-DF6AC41EDE5A}" type="pres">
      <dgm:prSet presAssocID="{8EAE413D-B9AD-41B8-9453-C0E61F523378}" presName="accentRepeatNode" presStyleLbl="solidFgAcc1" presStyleIdx="1" presStyleCnt="4"/>
      <dgm:spPr/>
    </dgm:pt>
    <dgm:pt modelId="{F2F31038-37A5-45BA-BD59-9B39ACB15216}" type="pres">
      <dgm:prSet presAssocID="{3842B061-E2CA-4034-BD1F-12354554B3A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EA8F910-2C60-4DDF-9082-3CCD0EEB8F00}" type="pres">
      <dgm:prSet presAssocID="{3842B061-E2CA-4034-BD1F-12354554B3AF}" presName="accent_3" presStyleCnt="0"/>
      <dgm:spPr/>
    </dgm:pt>
    <dgm:pt modelId="{436DB83B-9145-4579-8D90-AE6D1F2D52CC}" type="pres">
      <dgm:prSet presAssocID="{3842B061-E2CA-4034-BD1F-12354554B3AF}" presName="accentRepeatNode" presStyleLbl="solidFgAcc1" presStyleIdx="2" presStyleCnt="4"/>
      <dgm:spPr/>
    </dgm:pt>
    <dgm:pt modelId="{B0071E53-C936-4576-8770-52F02EA64A9B}" type="pres">
      <dgm:prSet presAssocID="{FFCACA4E-C1D0-49BF-9F6C-94655B175D2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CF36C8A-73EE-404C-A33D-F84D4D51F9DA}" type="pres">
      <dgm:prSet presAssocID="{FFCACA4E-C1D0-49BF-9F6C-94655B175D22}" presName="accent_4" presStyleCnt="0"/>
      <dgm:spPr/>
    </dgm:pt>
    <dgm:pt modelId="{1E0CCFE0-9D95-4D76-BA6C-40F3019504E9}" type="pres">
      <dgm:prSet presAssocID="{FFCACA4E-C1D0-49BF-9F6C-94655B175D22}" presName="accentRepeatNode" presStyleLbl="solidFgAcc1" presStyleIdx="3" presStyleCnt="4"/>
      <dgm:spPr/>
    </dgm:pt>
  </dgm:ptLst>
  <dgm:cxnLst>
    <dgm:cxn modelId="{5F88E6F9-A25D-4D8E-9173-80E6D0720F31}" type="presOf" srcId="{8EAE413D-B9AD-41B8-9453-C0E61F523378}" destId="{A7FD63EB-F12A-467F-845F-F6994A260D04}" srcOrd="0" destOrd="0" presId="urn:microsoft.com/office/officeart/2008/layout/VerticalCurvedList"/>
    <dgm:cxn modelId="{BE9DC105-C0D7-4794-972E-847AB55FD9AC}" type="presOf" srcId="{B77D3692-9F63-4D61-9596-87BACE0B2047}" destId="{FF7B94D0-EAAD-4DDC-BE20-1CBD7F83CA55}" srcOrd="0" destOrd="0" presId="urn:microsoft.com/office/officeart/2008/layout/VerticalCurvedList"/>
    <dgm:cxn modelId="{A8546C03-6772-4BBB-93FF-C87959EB2BED}" srcId="{46864BF6-C3B4-4E88-8ED7-A7D58DB47D4A}" destId="{FFCACA4E-C1D0-49BF-9F6C-94655B175D22}" srcOrd="3" destOrd="0" parTransId="{8F5DB028-CE69-4F14-AFD4-5D695205CD31}" sibTransId="{EEB67D68-F29A-4FCC-8789-F29C68BE1F3F}"/>
    <dgm:cxn modelId="{7B7A20C8-2F46-4989-A88B-998C146A9FA3}" type="presOf" srcId="{3842B061-E2CA-4034-BD1F-12354554B3AF}" destId="{F2F31038-37A5-45BA-BD59-9B39ACB15216}" srcOrd="0" destOrd="0" presId="urn:microsoft.com/office/officeart/2008/layout/VerticalCurvedList"/>
    <dgm:cxn modelId="{2F8A86F9-78DF-48EE-AC15-ECDD3C35F8BD}" srcId="{46864BF6-C3B4-4E88-8ED7-A7D58DB47D4A}" destId="{3842B061-E2CA-4034-BD1F-12354554B3AF}" srcOrd="2" destOrd="0" parTransId="{4D292B11-68F9-4D27-AE1E-4562038FCE81}" sibTransId="{ADABCE78-49ED-4AC8-AF36-FF02A370CB24}"/>
    <dgm:cxn modelId="{C1E143CF-A3A5-403C-A2E0-0F25A1E8F6E1}" srcId="{46864BF6-C3B4-4E88-8ED7-A7D58DB47D4A}" destId="{B77D3692-9F63-4D61-9596-87BACE0B2047}" srcOrd="0" destOrd="0" parTransId="{48192924-1B6E-479C-8D52-328A99EC2183}" sibTransId="{A8D0E4F1-BB44-4729-BE1D-8F10FC3C9BB1}"/>
    <dgm:cxn modelId="{5534D9D5-665E-4E53-BBDB-7C0B552AFDF5}" type="presOf" srcId="{46864BF6-C3B4-4E88-8ED7-A7D58DB47D4A}" destId="{DFBCFB6F-E15B-4403-9B36-63453060FD51}" srcOrd="0" destOrd="0" presId="urn:microsoft.com/office/officeart/2008/layout/VerticalCurvedList"/>
    <dgm:cxn modelId="{303AEE6C-5F7A-44DA-B0E8-02A5C912E2C7}" type="presOf" srcId="{A8D0E4F1-BB44-4729-BE1D-8F10FC3C9BB1}" destId="{18CCCA23-5680-485C-AAF8-8826A389E1DA}" srcOrd="0" destOrd="0" presId="urn:microsoft.com/office/officeart/2008/layout/VerticalCurvedList"/>
    <dgm:cxn modelId="{973DDAED-E849-4A9E-B8A4-EE8D9450DEBE}" srcId="{46864BF6-C3B4-4E88-8ED7-A7D58DB47D4A}" destId="{8EAE413D-B9AD-41B8-9453-C0E61F523378}" srcOrd="1" destOrd="0" parTransId="{88A0508D-1059-471B-96E1-F0348D321D7D}" sibTransId="{09E3F783-3825-4B35-8EDD-3450DEE61E4E}"/>
    <dgm:cxn modelId="{BD47A407-3464-446B-B6AD-3E5E85E42BF6}" type="presOf" srcId="{FFCACA4E-C1D0-49BF-9F6C-94655B175D22}" destId="{B0071E53-C936-4576-8770-52F02EA64A9B}" srcOrd="0" destOrd="0" presId="urn:microsoft.com/office/officeart/2008/layout/VerticalCurvedList"/>
    <dgm:cxn modelId="{92FC3EE1-D9A2-4511-A8EA-241D815FD939}" type="presParOf" srcId="{DFBCFB6F-E15B-4403-9B36-63453060FD51}" destId="{C614A519-6F29-4144-BA59-FDB72EFA07AD}" srcOrd="0" destOrd="0" presId="urn:microsoft.com/office/officeart/2008/layout/VerticalCurvedList"/>
    <dgm:cxn modelId="{AA0D9E5C-1745-4BF5-B24F-928FCEAFDD11}" type="presParOf" srcId="{C614A519-6F29-4144-BA59-FDB72EFA07AD}" destId="{F2983D11-7574-45C1-A5A5-2EF61222D822}" srcOrd="0" destOrd="0" presId="urn:microsoft.com/office/officeart/2008/layout/VerticalCurvedList"/>
    <dgm:cxn modelId="{17796443-1F09-4BEC-9D6A-03934AAF1CAD}" type="presParOf" srcId="{F2983D11-7574-45C1-A5A5-2EF61222D822}" destId="{66ED6429-6030-47A3-A3C8-07EC2C105A1B}" srcOrd="0" destOrd="0" presId="urn:microsoft.com/office/officeart/2008/layout/VerticalCurvedList"/>
    <dgm:cxn modelId="{AB11047E-87EB-4AA9-873F-94968BF6D30D}" type="presParOf" srcId="{F2983D11-7574-45C1-A5A5-2EF61222D822}" destId="{18CCCA23-5680-485C-AAF8-8826A389E1DA}" srcOrd="1" destOrd="0" presId="urn:microsoft.com/office/officeart/2008/layout/VerticalCurvedList"/>
    <dgm:cxn modelId="{FAB0E34C-0D20-4ACA-A379-1AF4D7F3EDE6}" type="presParOf" srcId="{F2983D11-7574-45C1-A5A5-2EF61222D822}" destId="{CDBBEF68-AFB2-4E48-B922-7F139D459308}" srcOrd="2" destOrd="0" presId="urn:microsoft.com/office/officeart/2008/layout/VerticalCurvedList"/>
    <dgm:cxn modelId="{42C148F3-39DF-4132-A0D8-FA419FB736D6}" type="presParOf" srcId="{F2983D11-7574-45C1-A5A5-2EF61222D822}" destId="{0246CDE8-DEDB-428D-A9D0-C2E27C2C2BE0}" srcOrd="3" destOrd="0" presId="urn:microsoft.com/office/officeart/2008/layout/VerticalCurvedList"/>
    <dgm:cxn modelId="{F05F8FA1-83C9-4446-B57B-EC803EC5294A}" type="presParOf" srcId="{C614A519-6F29-4144-BA59-FDB72EFA07AD}" destId="{FF7B94D0-EAAD-4DDC-BE20-1CBD7F83CA55}" srcOrd="1" destOrd="0" presId="urn:microsoft.com/office/officeart/2008/layout/VerticalCurvedList"/>
    <dgm:cxn modelId="{5EDD96B1-91DD-4589-960A-AD1A74EB5E64}" type="presParOf" srcId="{C614A519-6F29-4144-BA59-FDB72EFA07AD}" destId="{BE47A7DB-37BD-432B-8B6C-AD1752848F04}" srcOrd="2" destOrd="0" presId="urn:microsoft.com/office/officeart/2008/layout/VerticalCurvedList"/>
    <dgm:cxn modelId="{532FEA24-D06F-41BE-ABB5-6B27C0FC7DC3}" type="presParOf" srcId="{BE47A7DB-37BD-432B-8B6C-AD1752848F04}" destId="{8BF6FB4D-092C-4DB2-B4B0-573BCDCCA393}" srcOrd="0" destOrd="0" presId="urn:microsoft.com/office/officeart/2008/layout/VerticalCurvedList"/>
    <dgm:cxn modelId="{7FA14172-872D-47A3-9596-ABBF85F12EDB}" type="presParOf" srcId="{C614A519-6F29-4144-BA59-FDB72EFA07AD}" destId="{A7FD63EB-F12A-467F-845F-F6994A260D04}" srcOrd="3" destOrd="0" presId="urn:microsoft.com/office/officeart/2008/layout/VerticalCurvedList"/>
    <dgm:cxn modelId="{AFF8350F-0802-4FA5-83A6-235CDD4F2B93}" type="presParOf" srcId="{C614A519-6F29-4144-BA59-FDB72EFA07AD}" destId="{01CB88E2-3A7D-415A-8834-E1A2A752A6BA}" srcOrd="4" destOrd="0" presId="urn:microsoft.com/office/officeart/2008/layout/VerticalCurvedList"/>
    <dgm:cxn modelId="{A10E7433-74A8-4D2C-9674-FD61F1AC55CA}" type="presParOf" srcId="{01CB88E2-3A7D-415A-8834-E1A2A752A6BA}" destId="{DF4FEA2E-BE00-444B-A395-DF6AC41EDE5A}" srcOrd="0" destOrd="0" presId="urn:microsoft.com/office/officeart/2008/layout/VerticalCurvedList"/>
    <dgm:cxn modelId="{06C3D304-294D-4669-BF45-1938FE8A33A5}" type="presParOf" srcId="{C614A519-6F29-4144-BA59-FDB72EFA07AD}" destId="{F2F31038-37A5-45BA-BD59-9B39ACB15216}" srcOrd="5" destOrd="0" presId="urn:microsoft.com/office/officeart/2008/layout/VerticalCurvedList"/>
    <dgm:cxn modelId="{4C5017B3-02E0-49A0-BEFE-316C71E26AE2}" type="presParOf" srcId="{C614A519-6F29-4144-BA59-FDB72EFA07AD}" destId="{6EA8F910-2C60-4DDF-9082-3CCD0EEB8F00}" srcOrd="6" destOrd="0" presId="urn:microsoft.com/office/officeart/2008/layout/VerticalCurvedList"/>
    <dgm:cxn modelId="{EE70FDFF-0557-4E6D-84EA-3D0E9FB2CDFA}" type="presParOf" srcId="{6EA8F910-2C60-4DDF-9082-3CCD0EEB8F00}" destId="{436DB83B-9145-4579-8D90-AE6D1F2D52CC}" srcOrd="0" destOrd="0" presId="urn:microsoft.com/office/officeart/2008/layout/VerticalCurvedList"/>
    <dgm:cxn modelId="{AC080225-4BE5-47F0-BC97-7D01B5E05B94}" type="presParOf" srcId="{C614A519-6F29-4144-BA59-FDB72EFA07AD}" destId="{B0071E53-C936-4576-8770-52F02EA64A9B}" srcOrd="7" destOrd="0" presId="urn:microsoft.com/office/officeart/2008/layout/VerticalCurvedList"/>
    <dgm:cxn modelId="{AF64FA31-8E1F-47D2-9391-D599ECC9391B}" type="presParOf" srcId="{C614A519-6F29-4144-BA59-FDB72EFA07AD}" destId="{6CF36C8A-73EE-404C-A33D-F84D4D51F9DA}" srcOrd="8" destOrd="0" presId="urn:microsoft.com/office/officeart/2008/layout/VerticalCurvedList"/>
    <dgm:cxn modelId="{0E4FB8B4-2AE8-40CA-98FA-F4DC2668EF8C}" type="presParOf" srcId="{6CF36C8A-73EE-404C-A33D-F84D4D51F9DA}" destId="{1E0CCFE0-9D95-4D76-BA6C-40F3019504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658EE4-D63B-4BFE-B349-382EC50E7A50}" type="doc">
      <dgm:prSet loTypeId="urn:microsoft.com/office/officeart/2005/8/layout/chart3" loCatId="cycle" qsTypeId="urn:microsoft.com/office/officeart/2005/8/quickstyle/simple3" qsCatId="simple" csTypeId="urn:microsoft.com/office/officeart/2005/8/colors/accent1_5" csCatId="accent1" phldr="1"/>
      <dgm:spPr/>
    </dgm:pt>
    <dgm:pt modelId="{7068B53F-073B-4D10-A5BB-E19472ABEDDA}">
      <dgm:prSet phldrT="[Text]"/>
      <dgm:spPr/>
      <dgm:t>
        <a:bodyPr/>
        <a:lstStyle/>
        <a:p>
          <a:r>
            <a:rPr lang="hr-HR" dirty="0" smtClean="0"/>
            <a:t>CIJENA</a:t>
          </a:r>
          <a:endParaRPr lang="hr-HR" dirty="0"/>
        </a:p>
      </dgm:t>
    </dgm:pt>
    <dgm:pt modelId="{8710891E-37AB-4CAB-8888-BB0122CB6EC4}" type="parTrans" cxnId="{8FFA69A6-C184-4C3B-AFF4-84F983CB0125}">
      <dgm:prSet/>
      <dgm:spPr/>
      <dgm:t>
        <a:bodyPr/>
        <a:lstStyle/>
        <a:p>
          <a:endParaRPr lang="hr-HR"/>
        </a:p>
      </dgm:t>
    </dgm:pt>
    <dgm:pt modelId="{1074121E-6586-407C-B981-B6CE168B250A}" type="sibTrans" cxnId="{8FFA69A6-C184-4C3B-AFF4-84F983CB0125}">
      <dgm:prSet/>
      <dgm:spPr/>
      <dgm:t>
        <a:bodyPr/>
        <a:lstStyle/>
        <a:p>
          <a:endParaRPr lang="hr-HR"/>
        </a:p>
      </dgm:t>
    </dgm:pt>
    <dgm:pt modelId="{E81A05FD-42C9-4501-8A10-C231A2DAB39F}">
      <dgm:prSet phldrT="[Text]"/>
      <dgm:spPr/>
      <dgm:t>
        <a:bodyPr/>
        <a:lstStyle/>
        <a:p>
          <a:r>
            <a:rPr lang="hr-HR" dirty="0" smtClean="0"/>
            <a:t>DISTRIBUCIJA</a:t>
          </a:r>
          <a:endParaRPr lang="hr-HR" dirty="0"/>
        </a:p>
      </dgm:t>
    </dgm:pt>
    <dgm:pt modelId="{92A10BE9-6967-4B8E-9C68-42C42CB1ED3B}" type="parTrans" cxnId="{CDA8D10F-29AF-4286-A5FE-149529A1D948}">
      <dgm:prSet/>
      <dgm:spPr/>
      <dgm:t>
        <a:bodyPr/>
        <a:lstStyle/>
        <a:p>
          <a:endParaRPr lang="hr-HR"/>
        </a:p>
      </dgm:t>
    </dgm:pt>
    <dgm:pt modelId="{04C15012-38F4-4487-965A-D98DB7D4119F}" type="sibTrans" cxnId="{CDA8D10F-29AF-4286-A5FE-149529A1D948}">
      <dgm:prSet/>
      <dgm:spPr/>
      <dgm:t>
        <a:bodyPr/>
        <a:lstStyle/>
        <a:p>
          <a:endParaRPr lang="hr-HR"/>
        </a:p>
      </dgm:t>
    </dgm:pt>
    <dgm:pt modelId="{9A9163BA-DF46-47E0-8D0F-3A5955E4F449}">
      <dgm:prSet phldrT="[Text]"/>
      <dgm:spPr/>
      <dgm:t>
        <a:bodyPr/>
        <a:lstStyle/>
        <a:p>
          <a:r>
            <a:rPr lang="hr-HR" dirty="0" smtClean="0"/>
            <a:t>PROMOCIJA</a:t>
          </a:r>
          <a:endParaRPr lang="hr-HR" dirty="0"/>
        </a:p>
      </dgm:t>
    </dgm:pt>
    <dgm:pt modelId="{3059F6EC-DC6D-425F-9B36-E4D5CCEF9EDE}" type="parTrans" cxnId="{C0F8B511-A698-467C-B592-E853480DA0C2}">
      <dgm:prSet/>
      <dgm:spPr/>
      <dgm:t>
        <a:bodyPr/>
        <a:lstStyle/>
        <a:p>
          <a:endParaRPr lang="hr-HR"/>
        </a:p>
      </dgm:t>
    </dgm:pt>
    <dgm:pt modelId="{7C670710-0294-4005-B6EF-99CAF52D0A14}" type="sibTrans" cxnId="{C0F8B511-A698-467C-B592-E853480DA0C2}">
      <dgm:prSet/>
      <dgm:spPr/>
      <dgm:t>
        <a:bodyPr/>
        <a:lstStyle/>
        <a:p>
          <a:endParaRPr lang="hr-HR"/>
        </a:p>
      </dgm:t>
    </dgm:pt>
    <dgm:pt modelId="{C616F585-2B68-403E-86B1-4F7FE0D05501}">
      <dgm:prSet phldrT="[Text]"/>
      <dgm:spPr/>
      <dgm:t>
        <a:bodyPr/>
        <a:lstStyle/>
        <a:p>
          <a:r>
            <a:rPr lang="hr-HR" dirty="0" smtClean="0"/>
            <a:t>PROIZVOD</a:t>
          </a:r>
          <a:endParaRPr lang="hr-HR" dirty="0"/>
        </a:p>
      </dgm:t>
    </dgm:pt>
    <dgm:pt modelId="{ECDAD7F3-82F2-4B59-BE3F-00491538730A}" type="parTrans" cxnId="{9BE0DADD-19CB-4017-AA11-712A1B6DD2C1}">
      <dgm:prSet/>
      <dgm:spPr/>
      <dgm:t>
        <a:bodyPr/>
        <a:lstStyle/>
        <a:p>
          <a:endParaRPr lang="hr-HR"/>
        </a:p>
      </dgm:t>
    </dgm:pt>
    <dgm:pt modelId="{5A080DF7-0DAB-4753-860F-D9FEA32B10F9}" type="sibTrans" cxnId="{9BE0DADD-19CB-4017-AA11-712A1B6DD2C1}">
      <dgm:prSet/>
      <dgm:spPr/>
      <dgm:t>
        <a:bodyPr/>
        <a:lstStyle/>
        <a:p>
          <a:endParaRPr lang="hr-HR"/>
        </a:p>
      </dgm:t>
    </dgm:pt>
    <dgm:pt modelId="{48C902D2-FA88-4F44-89EA-EBB3B9986AF8}" type="pres">
      <dgm:prSet presAssocID="{7D658EE4-D63B-4BFE-B349-382EC50E7A50}" presName="compositeShape" presStyleCnt="0">
        <dgm:presLayoutVars>
          <dgm:chMax val="7"/>
          <dgm:dir/>
          <dgm:resizeHandles val="exact"/>
        </dgm:presLayoutVars>
      </dgm:prSet>
      <dgm:spPr/>
    </dgm:pt>
    <dgm:pt modelId="{2CB74382-5A43-47AE-BF71-4779004061E0}" type="pres">
      <dgm:prSet presAssocID="{7D658EE4-D63B-4BFE-B349-382EC50E7A50}" presName="wedge1" presStyleLbl="node1" presStyleIdx="0" presStyleCnt="4" custLinFactNeighborX="-3220" custLinFactNeighborY="3127"/>
      <dgm:spPr/>
      <dgm:t>
        <a:bodyPr/>
        <a:lstStyle/>
        <a:p>
          <a:endParaRPr lang="hr-HR"/>
        </a:p>
      </dgm:t>
    </dgm:pt>
    <dgm:pt modelId="{F3682199-C5D5-4F0B-8CF8-D5C1669BBF54}" type="pres">
      <dgm:prSet presAssocID="{7D658EE4-D63B-4BFE-B349-382EC50E7A5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941C8B-7889-4797-B86F-052BA72AE067}" type="pres">
      <dgm:prSet presAssocID="{7D658EE4-D63B-4BFE-B349-382EC50E7A50}" presName="wedge2" presStyleLbl="node1" presStyleIdx="1" presStyleCnt="4" custLinFactNeighborX="994" custLinFactNeighborY="-803"/>
      <dgm:spPr/>
      <dgm:t>
        <a:bodyPr/>
        <a:lstStyle/>
        <a:p>
          <a:endParaRPr lang="hr-HR"/>
        </a:p>
      </dgm:t>
    </dgm:pt>
    <dgm:pt modelId="{74BC6B09-F99D-49E0-BAF9-5B60840C4171}" type="pres">
      <dgm:prSet presAssocID="{7D658EE4-D63B-4BFE-B349-382EC50E7A5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737F0D4-49EC-4014-84A0-C91A3E8F0B29}" type="pres">
      <dgm:prSet presAssocID="{7D658EE4-D63B-4BFE-B349-382EC50E7A50}" presName="wedge3" presStyleLbl="node1" presStyleIdx="2" presStyleCnt="4" custLinFactNeighborX="-9205" custLinFactNeighborY="10780"/>
      <dgm:spPr/>
      <dgm:t>
        <a:bodyPr/>
        <a:lstStyle/>
        <a:p>
          <a:endParaRPr lang="hr-HR"/>
        </a:p>
      </dgm:t>
    </dgm:pt>
    <dgm:pt modelId="{687C2E47-3BCE-4FCE-B816-B7C240362FF2}" type="pres">
      <dgm:prSet presAssocID="{7D658EE4-D63B-4BFE-B349-382EC50E7A5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F6A9C4-7CF2-4B55-B85A-E754F287D019}" type="pres">
      <dgm:prSet presAssocID="{7D658EE4-D63B-4BFE-B349-382EC50E7A50}" presName="wedge4" presStyleLbl="node1" presStyleIdx="3" presStyleCnt="4" custLinFactNeighborY="-1087"/>
      <dgm:spPr/>
      <dgm:t>
        <a:bodyPr/>
        <a:lstStyle/>
        <a:p>
          <a:endParaRPr lang="hr-HR"/>
        </a:p>
      </dgm:t>
    </dgm:pt>
    <dgm:pt modelId="{D4453649-82E7-48A5-9FAB-4A6D5375D81E}" type="pres">
      <dgm:prSet presAssocID="{7D658EE4-D63B-4BFE-B349-382EC50E7A5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BE0DADD-19CB-4017-AA11-712A1B6DD2C1}" srcId="{7D658EE4-D63B-4BFE-B349-382EC50E7A50}" destId="{C616F585-2B68-403E-86B1-4F7FE0D05501}" srcOrd="3" destOrd="0" parTransId="{ECDAD7F3-82F2-4B59-BE3F-00491538730A}" sibTransId="{5A080DF7-0DAB-4753-860F-D9FEA32B10F9}"/>
    <dgm:cxn modelId="{CDA8D10F-29AF-4286-A5FE-149529A1D948}" srcId="{7D658EE4-D63B-4BFE-B349-382EC50E7A50}" destId="{E81A05FD-42C9-4501-8A10-C231A2DAB39F}" srcOrd="1" destOrd="0" parTransId="{92A10BE9-6967-4B8E-9C68-42C42CB1ED3B}" sibTransId="{04C15012-38F4-4487-965A-D98DB7D4119F}"/>
    <dgm:cxn modelId="{10816A84-9E08-4426-87B5-FC22C55F6A30}" type="presOf" srcId="{9A9163BA-DF46-47E0-8D0F-3A5955E4F449}" destId="{1737F0D4-49EC-4014-84A0-C91A3E8F0B29}" srcOrd="0" destOrd="0" presId="urn:microsoft.com/office/officeart/2005/8/layout/chart3"/>
    <dgm:cxn modelId="{25756BB4-E2CA-4F23-98DF-71CE3DF5E89E}" type="presOf" srcId="{E81A05FD-42C9-4501-8A10-C231A2DAB39F}" destId="{20941C8B-7889-4797-B86F-052BA72AE067}" srcOrd="0" destOrd="0" presId="urn:microsoft.com/office/officeart/2005/8/layout/chart3"/>
    <dgm:cxn modelId="{18E9DE3B-06C6-4C17-8FE4-F4A436FDDA14}" type="presOf" srcId="{7068B53F-073B-4D10-A5BB-E19472ABEDDA}" destId="{F3682199-C5D5-4F0B-8CF8-D5C1669BBF54}" srcOrd="1" destOrd="0" presId="urn:microsoft.com/office/officeart/2005/8/layout/chart3"/>
    <dgm:cxn modelId="{C0F8B511-A698-467C-B592-E853480DA0C2}" srcId="{7D658EE4-D63B-4BFE-B349-382EC50E7A50}" destId="{9A9163BA-DF46-47E0-8D0F-3A5955E4F449}" srcOrd="2" destOrd="0" parTransId="{3059F6EC-DC6D-425F-9B36-E4D5CCEF9EDE}" sibTransId="{7C670710-0294-4005-B6EF-99CAF52D0A14}"/>
    <dgm:cxn modelId="{86E56347-16BE-4C1F-841F-F2B5A77E1FEC}" type="presOf" srcId="{7068B53F-073B-4D10-A5BB-E19472ABEDDA}" destId="{2CB74382-5A43-47AE-BF71-4779004061E0}" srcOrd="0" destOrd="0" presId="urn:microsoft.com/office/officeart/2005/8/layout/chart3"/>
    <dgm:cxn modelId="{8FFA69A6-C184-4C3B-AFF4-84F983CB0125}" srcId="{7D658EE4-D63B-4BFE-B349-382EC50E7A50}" destId="{7068B53F-073B-4D10-A5BB-E19472ABEDDA}" srcOrd="0" destOrd="0" parTransId="{8710891E-37AB-4CAB-8888-BB0122CB6EC4}" sibTransId="{1074121E-6586-407C-B981-B6CE168B250A}"/>
    <dgm:cxn modelId="{0D176EAE-2B4C-45B2-846E-EA0F759D847F}" type="presOf" srcId="{E81A05FD-42C9-4501-8A10-C231A2DAB39F}" destId="{74BC6B09-F99D-49E0-BAF9-5B60840C4171}" srcOrd="1" destOrd="0" presId="urn:microsoft.com/office/officeart/2005/8/layout/chart3"/>
    <dgm:cxn modelId="{2A2A4881-7663-4367-B47A-0A761AD79C71}" type="presOf" srcId="{C616F585-2B68-403E-86B1-4F7FE0D05501}" destId="{85F6A9C4-7CF2-4B55-B85A-E754F287D019}" srcOrd="0" destOrd="0" presId="urn:microsoft.com/office/officeart/2005/8/layout/chart3"/>
    <dgm:cxn modelId="{36C76558-978B-426A-B85A-040A15013AB9}" type="presOf" srcId="{7D658EE4-D63B-4BFE-B349-382EC50E7A50}" destId="{48C902D2-FA88-4F44-89EA-EBB3B9986AF8}" srcOrd="0" destOrd="0" presId="urn:microsoft.com/office/officeart/2005/8/layout/chart3"/>
    <dgm:cxn modelId="{C24FCFDF-1127-4EEF-99F5-E27CF720AE33}" type="presOf" srcId="{9A9163BA-DF46-47E0-8D0F-3A5955E4F449}" destId="{687C2E47-3BCE-4FCE-B816-B7C240362FF2}" srcOrd="1" destOrd="0" presId="urn:microsoft.com/office/officeart/2005/8/layout/chart3"/>
    <dgm:cxn modelId="{B107C28B-AC5D-4FE4-B643-5BFA58E67ABF}" type="presOf" srcId="{C616F585-2B68-403E-86B1-4F7FE0D05501}" destId="{D4453649-82E7-48A5-9FAB-4A6D5375D81E}" srcOrd="1" destOrd="0" presId="urn:microsoft.com/office/officeart/2005/8/layout/chart3"/>
    <dgm:cxn modelId="{9101CB6C-5B62-4C94-8D27-E2020049B883}" type="presParOf" srcId="{48C902D2-FA88-4F44-89EA-EBB3B9986AF8}" destId="{2CB74382-5A43-47AE-BF71-4779004061E0}" srcOrd="0" destOrd="0" presId="urn:microsoft.com/office/officeart/2005/8/layout/chart3"/>
    <dgm:cxn modelId="{BA8C1807-590E-44C0-9630-D1C7C2B849B4}" type="presParOf" srcId="{48C902D2-FA88-4F44-89EA-EBB3B9986AF8}" destId="{F3682199-C5D5-4F0B-8CF8-D5C1669BBF54}" srcOrd="1" destOrd="0" presId="urn:microsoft.com/office/officeart/2005/8/layout/chart3"/>
    <dgm:cxn modelId="{B71FDBA6-50E8-4994-B345-EC8E180F7A5B}" type="presParOf" srcId="{48C902D2-FA88-4F44-89EA-EBB3B9986AF8}" destId="{20941C8B-7889-4797-B86F-052BA72AE067}" srcOrd="2" destOrd="0" presId="urn:microsoft.com/office/officeart/2005/8/layout/chart3"/>
    <dgm:cxn modelId="{AD571B1C-CED7-4BD9-B52F-94218155DBFC}" type="presParOf" srcId="{48C902D2-FA88-4F44-89EA-EBB3B9986AF8}" destId="{74BC6B09-F99D-49E0-BAF9-5B60840C4171}" srcOrd="3" destOrd="0" presId="urn:microsoft.com/office/officeart/2005/8/layout/chart3"/>
    <dgm:cxn modelId="{F243232E-7542-446E-961B-0385C96AC45C}" type="presParOf" srcId="{48C902D2-FA88-4F44-89EA-EBB3B9986AF8}" destId="{1737F0D4-49EC-4014-84A0-C91A3E8F0B29}" srcOrd="4" destOrd="0" presId="urn:microsoft.com/office/officeart/2005/8/layout/chart3"/>
    <dgm:cxn modelId="{C359E5FD-94A3-4CBF-9B08-6DAFC700384D}" type="presParOf" srcId="{48C902D2-FA88-4F44-89EA-EBB3B9986AF8}" destId="{687C2E47-3BCE-4FCE-B816-B7C240362FF2}" srcOrd="5" destOrd="0" presId="urn:microsoft.com/office/officeart/2005/8/layout/chart3"/>
    <dgm:cxn modelId="{FBC54C25-487C-49A4-8E7F-AFDFD6C70036}" type="presParOf" srcId="{48C902D2-FA88-4F44-89EA-EBB3B9986AF8}" destId="{85F6A9C4-7CF2-4B55-B85A-E754F287D019}" srcOrd="6" destOrd="0" presId="urn:microsoft.com/office/officeart/2005/8/layout/chart3"/>
    <dgm:cxn modelId="{4B07CE81-C7AA-4A4D-A3CB-4BD61493F77B}" type="presParOf" srcId="{48C902D2-FA88-4F44-89EA-EBB3B9986AF8}" destId="{D4453649-82E7-48A5-9FAB-4A6D5375D81E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658EE4-D63B-4BFE-B349-382EC50E7A50}" type="doc">
      <dgm:prSet loTypeId="urn:microsoft.com/office/officeart/2005/8/layout/chart3" loCatId="cycle" qsTypeId="urn:microsoft.com/office/officeart/2005/8/quickstyle/simple3" qsCatId="simple" csTypeId="urn:microsoft.com/office/officeart/2005/8/colors/accent1_5" csCatId="accent1" phldr="1"/>
      <dgm:spPr/>
    </dgm:pt>
    <dgm:pt modelId="{7068B53F-073B-4D10-A5BB-E19472ABEDDA}">
      <dgm:prSet phldrT="[Text]"/>
      <dgm:spPr/>
      <dgm:t>
        <a:bodyPr/>
        <a:lstStyle/>
        <a:p>
          <a:r>
            <a:rPr lang="hr-HR" dirty="0" smtClean="0"/>
            <a:t>CIJENA</a:t>
          </a:r>
          <a:endParaRPr lang="hr-HR" dirty="0"/>
        </a:p>
      </dgm:t>
    </dgm:pt>
    <dgm:pt modelId="{8710891E-37AB-4CAB-8888-BB0122CB6EC4}" type="parTrans" cxnId="{8FFA69A6-C184-4C3B-AFF4-84F983CB0125}">
      <dgm:prSet/>
      <dgm:spPr/>
      <dgm:t>
        <a:bodyPr/>
        <a:lstStyle/>
        <a:p>
          <a:endParaRPr lang="hr-HR"/>
        </a:p>
      </dgm:t>
    </dgm:pt>
    <dgm:pt modelId="{1074121E-6586-407C-B981-B6CE168B250A}" type="sibTrans" cxnId="{8FFA69A6-C184-4C3B-AFF4-84F983CB0125}">
      <dgm:prSet/>
      <dgm:spPr/>
      <dgm:t>
        <a:bodyPr/>
        <a:lstStyle/>
        <a:p>
          <a:endParaRPr lang="hr-HR"/>
        </a:p>
      </dgm:t>
    </dgm:pt>
    <dgm:pt modelId="{E81A05FD-42C9-4501-8A10-C231A2DAB39F}">
      <dgm:prSet phldrT="[Text]"/>
      <dgm:spPr/>
      <dgm:t>
        <a:bodyPr/>
        <a:lstStyle/>
        <a:p>
          <a:r>
            <a:rPr lang="hr-HR" dirty="0" smtClean="0"/>
            <a:t>DISTRIBUCIJA</a:t>
          </a:r>
          <a:endParaRPr lang="hr-HR" dirty="0"/>
        </a:p>
      </dgm:t>
    </dgm:pt>
    <dgm:pt modelId="{92A10BE9-6967-4B8E-9C68-42C42CB1ED3B}" type="parTrans" cxnId="{CDA8D10F-29AF-4286-A5FE-149529A1D948}">
      <dgm:prSet/>
      <dgm:spPr/>
      <dgm:t>
        <a:bodyPr/>
        <a:lstStyle/>
        <a:p>
          <a:endParaRPr lang="hr-HR"/>
        </a:p>
      </dgm:t>
    </dgm:pt>
    <dgm:pt modelId="{04C15012-38F4-4487-965A-D98DB7D4119F}" type="sibTrans" cxnId="{CDA8D10F-29AF-4286-A5FE-149529A1D948}">
      <dgm:prSet/>
      <dgm:spPr/>
      <dgm:t>
        <a:bodyPr/>
        <a:lstStyle/>
        <a:p>
          <a:endParaRPr lang="hr-HR"/>
        </a:p>
      </dgm:t>
    </dgm:pt>
    <dgm:pt modelId="{9A9163BA-DF46-47E0-8D0F-3A5955E4F449}">
      <dgm:prSet phldrT="[Text]"/>
      <dgm:spPr/>
      <dgm:t>
        <a:bodyPr/>
        <a:lstStyle/>
        <a:p>
          <a:r>
            <a:rPr lang="hr-HR" dirty="0" smtClean="0"/>
            <a:t>PROMOCIJA</a:t>
          </a:r>
          <a:endParaRPr lang="hr-HR" dirty="0"/>
        </a:p>
      </dgm:t>
    </dgm:pt>
    <dgm:pt modelId="{3059F6EC-DC6D-425F-9B36-E4D5CCEF9EDE}" type="parTrans" cxnId="{C0F8B511-A698-467C-B592-E853480DA0C2}">
      <dgm:prSet/>
      <dgm:spPr/>
      <dgm:t>
        <a:bodyPr/>
        <a:lstStyle/>
        <a:p>
          <a:endParaRPr lang="hr-HR"/>
        </a:p>
      </dgm:t>
    </dgm:pt>
    <dgm:pt modelId="{7C670710-0294-4005-B6EF-99CAF52D0A14}" type="sibTrans" cxnId="{C0F8B511-A698-467C-B592-E853480DA0C2}">
      <dgm:prSet/>
      <dgm:spPr/>
      <dgm:t>
        <a:bodyPr/>
        <a:lstStyle/>
        <a:p>
          <a:endParaRPr lang="hr-HR"/>
        </a:p>
      </dgm:t>
    </dgm:pt>
    <dgm:pt modelId="{C616F585-2B68-403E-86B1-4F7FE0D05501}">
      <dgm:prSet phldrT="[Text]"/>
      <dgm:spPr/>
      <dgm:t>
        <a:bodyPr/>
        <a:lstStyle/>
        <a:p>
          <a:r>
            <a:rPr lang="hr-HR" dirty="0" smtClean="0"/>
            <a:t>PROIZVOD</a:t>
          </a:r>
          <a:endParaRPr lang="hr-HR" dirty="0"/>
        </a:p>
      </dgm:t>
    </dgm:pt>
    <dgm:pt modelId="{ECDAD7F3-82F2-4B59-BE3F-00491538730A}" type="parTrans" cxnId="{9BE0DADD-19CB-4017-AA11-712A1B6DD2C1}">
      <dgm:prSet/>
      <dgm:spPr/>
      <dgm:t>
        <a:bodyPr/>
        <a:lstStyle/>
        <a:p>
          <a:endParaRPr lang="hr-HR"/>
        </a:p>
      </dgm:t>
    </dgm:pt>
    <dgm:pt modelId="{5A080DF7-0DAB-4753-860F-D9FEA32B10F9}" type="sibTrans" cxnId="{9BE0DADD-19CB-4017-AA11-712A1B6DD2C1}">
      <dgm:prSet/>
      <dgm:spPr/>
      <dgm:t>
        <a:bodyPr/>
        <a:lstStyle/>
        <a:p>
          <a:endParaRPr lang="hr-HR"/>
        </a:p>
      </dgm:t>
    </dgm:pt>
    <dgm:pt modelId="{48C902D2-FA88-4F44-89EA-EBB3B9986AF8}" type="pres">
      <dgm:prSet presAssocID="{7D658EE4-D63B-4BFE-B349-382EC50E7A50}" presName="compositeShape" presStyleCnt="0">
        <dgm:presLayoutVars>
          <dgm:chMax val="7"/>
          <dgm:dir/>
          <dgm:resizeHandles val="exact"/>
        </dgm:presLayoutVars>
      </dgm:prSet>
      <dgm:spPr/>
    </dgm:pt>
    <dgm:pt modelId="{2CB74382-5A43-47AE-BF71-4779004061E0}" type="pres">
      <dgm:prSet presAssocID="{7D658EE4-D63B-4BFE-B349-382EC50E7A50}" presName="wedge1" presStyleLbl="node1" presStyleIdx="0" presStyleCnt="4" custLinFactNeighborX="-3220" custLinFactNeighborY="3127"/>
      <dgm:spPr/>
      <dgm:t>
        <a:bodyPr/>
        <a:lstStyle/>
        <a:p>
          <a:endParaRPr lang="hr-HR"/>
        </a:p>
      </dgm:t>
    </dgm:pt>
    <dgm:pt modelId="{F3682199-C5D5-4F0B-8CF8-D5C1669BBF54}" type="pres">
      <dgm:prSet presAssocID="{7D658EE4-D63B-4BFE-B349-382EC50E7A5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941C8B-7889-4797-B86F-052BA72AE067}" type="pres">
      <dgm:prSet presAssocID="{7D658EE4-D63B-4BFE-B349-382EC50E7A50}" presName="wedge2" presStyleLbl="node1" presStyleIdx="1" presStyleCnt="4" custLinFactNeighborX="994" custLinFactNeighborY="-803"/>
      <dgm:spPr/>
      <dgm:t>
        <a:bodyPr/>
        <a:lstStyle/>
        <a:p>
          <a:endParaRPr lang="hr-HR"/>
        </a:p>
      </dgm:t>
    </dgm:pt>
    <dgm:pt modelId="{74BC6B09-F99D-49E0-BAF9-5B60840C4171}" type="pres">
      <dgm:prSet presAssocID="{7D658EE4-D63B-4BFE-B349-382EC50E7A5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737F0D4-49EC-4014-84A0-C91A3E8F0B29}" type="pres">
      <dgm:prSet presAssocID="{7D658EE4-D63B-4BFE-B349-382EC50E7A50}" presName="wedge3" presStyleLbl="node1" presStyleIdx="2" presStyleCnt="4" custLinFactNeighborX="-9205" custLinFactNeighborY="10780"/>
      <dgm:spPr/>
      <dgm:t>
        <a:bodyPr/>
        <a:lstStyle/>
        <a:p>
          <a:endParaRPr lang="hr-HR"/>
        </a:p>
      </dgm:t>
    </dgm:pt>
    <dgm:pt modelId="{687C2E47-3BCE-4FCE-B816-B7C240362FF2}" type="pres">
      <dgm:prSet presAssocID="{7D658EE4-D63B-4BFE-B349-382EC50E7A5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F6A9C4-7CF2-4B55-B85A-E754F287D019}" type="pres">
      <dgm:prSet presAssocID="{7D658EE4-D63B-4BFE-B349-382EC50E7A50}" presName="wedge4" presStyleLbl="node1" presStyleIdx="3" presStyleCnt="4" custLinFactNeighborY="-1087"/>
      <dgm:spPr/>
      <dgm:t>
        <a:bodyPr/>
        <a:lstStyle/>
        <a:p>
          <a:endParaRPr lang="hr-HR"/>
        </a:p>
      </dgm:t>
    </dgm:pt>
    <dgm:pt modelId="{D4453649-82E7-48A5-9FAB-4A6D5375D81E}" type="pres">
      <dgm:prSet presAssocID="{7D658EE4-D63B-4BFE-B349-382EC50E7A5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BE0DADD-19CB-4017-AA11-712A1B6DD2C1}" srcId="{7D658EE4-D63B-4BFE-B349-382EC50E7A50}" destId="{C616F585-2B68-403E-86B1-4F7FE0D05501}" srcOrd="3" destOrd="0" parTransId="{ECDAD7F3-82F2-4B59-BE3F-00491538730A}" sibTransId="{5A080DF7-0DAB-4753-860F-D9FEA32B10F9}"/>
    <dgm:cxn modelId="{F5621C23-1D22-447E-8FCD-17E7C0566473}" type="presOf" srcId="{7068B53F-073B-4D10-A5BB-E19472ABEDDA}" destId="{F3682199-C5D5-4F0B-8CF8-D5C1669BBF54}" srcOrd="1" destOrd="0" presId="urn:microsoft.com/office/officeart/2005/8/layout/chart3"/>
    <dgm:cxn modelId="{CDA8D10F-29AF-4286-A5FE-149529A1D948}" srcId="{7D658EE4-D63B-4BFE-B349-382EC50E7A50}" destId="{E81A05FD-42C9-4501-8A10-C231A2DAB39F}" srcOrd="1" destOrd="0" parTransId="{92A10BE9-6967-4B8E-9C68-42C42CB1ED3B}" sibTransId="{04C15012-38F4-4487-965A-D98DB7D4119F}"/>
    <dgm:cxn modelId="{A25A2AFD-CEB7-41D2-A403-CC7BE97621F3}" type="presOf" srcId="{E81A05FD-42C9-4501-8A10-C231A2DAB39F}" destId="{74BC6B09-F99D-49E0-BAF9-5B60840C4171}" srcOrd="1" destOrd="0" presId="urn:microsoft.com/office/officeart/2005/8/layout/chart3"/>
    <dgm:cxn modelId="{12BB2174-6251-470B-B720-31938040E54D}" type="presOf" srcId="{7D658EE4-D63B-4BFE-B349-382EC50E7A50}" destId="{48C902D2-FA88-4F44-89EA-EBB3B9986AF8}" srcOrd="0" destOrd="0" presId="urn:microsoft.com/office/officeart/2005/8/layout/chart3"/>
    <dgm:cxn modelId="{C0F8B511-A698-467C-B592-E853480DA0C2}" srcId="{7D658EE4-D63B-4BFE-B349-382EC50E7A50}" destId="{9A9163BA-DF46-47E0-8D0F-3A5955E4F449}" srcOrd="2" destOrd="0" parTransId="{3059F6EC-DC6D-425F-9B36-E4D5CCEF9EDE}" sibTransId="{7C670710-0294-4005-B6EF-99CAF52D0A14}"/>
    <dgm:cxn modelId="{6CFA2A88-4613-4767-A8AE-855F4BAA2C17}" type="presOf" srcId="{9A9163BA-DF46-47E0-8D0F-3A5955E4F449}" destId="{1737F0D4-49EC-4014-84A0-C91A3E8F0B29}" srcOrd="0" destOrd="0" presId="urn:microsoft.com/office/officeart/2005/8/layout/chart3"/>
    <dgm:cxn modelId="{67F08C20-5798-442A-828D-841EBD555926}" type="presOf" srcId="{9A9163BA-DF46-47E0-8D0F-3A5955E4F449}" destId="{687C2E47-3BCE-4FCE-B816-B7C240362FF2}" srcOrd="1" destOrd="0" presId="urn:microsoft.com/office/officeart/2005/8/layout/chart3"/>
    <dgm:cxn modelId="{DDC5E0F9-30A4-4EFC-ABA4-6BADECC3393C}" type="presOf" srcId="{C616F585-2B68-403E-86B1-4F7FE0D05501}" destId="{D4453649-82E7-48A5-9FAB-4A6D5375D81E}" srcOrd="1" destOrd="0" presId="urn:microsoft.com/office/officeart/2005/8/layout/chart3"/>
    <dgm:cxn modelId="{8FFA69A6-C184-4C3B-AFF4-84F983CB0125}" srcId="{7D658EE4-D63B-4BFE-B349-382EC50E7A50}" destId="{7068B53F-073B-4D10-A5BB-E19472ABEDDA}" srcOrd="0" destOrd="0" parTransId="{8710891E-37AB-4CAB-8888-BB0122CB6EC4}" sibTransId="{1074121E-6586-407C-B981-B6CE168B250A}"/>
    <dgm:cxn modelId="{91087ECC-F9C3-4CDF-8DE9-9B359C37CA71}" type="presOf" srcId="{7068B53F-073B-4D10-A5BB-E19472ABEDDA}" destId="{2CB74382-5A43-47AE-BF71-4779004061E0}" srcOrd="0" destOrd="0" presId="urn:microsoft.com/office/officeart/2005/8/layout/chart3"/>
    <dgm:cxn modelId="{098343BA-6DD7-4C7F-9752-5AE22A2EBAAF}" type="presOf" srcId="{E81A05FD-42C9-4501-8A10-C231A2DAB39F}" destId="{20941C8B-7889-4797-B86F-052BA72AE067}" srcOrd="0" destOrd="0" presId="urn:microsoft.com/office/officeart/2005/8/layout/chart3"/>
    <dgm:cxn modelId="{C3A64324-E9FE-44D9-AAE3-023235A867F1}" type="presOf" srcId="{C616F585-2B68-403E-86B1-4F7FE0D05501}" destId="{85F6A9C4-7CF2-4B55-B85A-E754F287D019}" srcOrd="0" destOrd="0" presId="urn:microsoft.com/office/officeart/2005/8/layout/chart3"/>
    <dgm:cxn modelId="{36BA230E-D6D1-4AD5-BDD7-9F129727E621}" type="presParOf" srcId="{48C902D2-FA88-4F44-89EA-EBB3B9986AF8}" destId="{2CB74382-5A43-47AE-BF71-4779004061E0}" srcOrd="0" destOrd="0" presId="urn:microsoft.com/office/officeart/2005/8/layout/chart3"/>
    <dgm:cxn modelId="{F093F2B9-546A-4908-84ED-B17ED943EF6E}" type="presParOf" srcId="{48C902D2-FA88-4F44-89EA-EBB3B9986AF8}" destId="{F3682199-C5D5-4F0B-8CF8-D5C1669BBF54}" srcOrd="1" destOrd="0" presId="urn:microsoft.com/office/officeart/2005/8/layout/chart3"/>
    <dgm:cxn modelId="{BB1CBEF7-7841-4110-AF72-2C1AB0BFF8F6}" type="presParOf" srcId="{48C902D2-FA88-4F44-89EA-EBB3B9986AF8}" destId="{20941C8B-7889-4797-B86F-052BA72AE067}" srcOrd="2" destOrd="0" presId="urn:microsoft.com/office/officeart/2005/8/layout/chart3"/>
    <dgm:cxn modelId="{2B8A14CB-53EB-4642-BE3F-4070D92D8124}" type="presParOf" srcId="{48C902D2-FA88-4F44-89EA-EBB3B9986AF8}" destId="{74BC6B09-F99D-49E0-BAF9-5B60840C4171}" srcOrd="3" destOrd="0" presId="urn:microsoft.com/office/officeart/2005/8/layout/chart3"/>
    <dgm:cxn modelId="{1C9FD826-E8DC-4642-9CA1-D3493020734A}" type="presParOf" srcId="{48C902D2-FA88-4F44-89EA-EBB3B9986AF8}" destId="{1737F0D4-49EC-4014-84A0-C91A3E8F0B29}" srcOrd="4" destOrd="0" presId="urn:microsoft.com/office/officeart/2005/8/layout/chart3"/>
    <dgm:cxn modelId="{E7FD330B-CFD6-49AD-A243-F7B17F885F49}" type="presParOf" srcId="{48C902D2-FA88-4F44-89EA-EBB3B9986AF8}" destId="{687C2E47-3BCE-4FCE-B816-B7C240362FF2}" srcOrd="5" destOrd="0" presId="urn:microsoft.com/office/officeart/2005/8/layout/chart3"/>
    <dgm:cxn modelId="{8704BBE0-7B5B-4364-957C-C05AEABE382E}" type="presParOf" srcId="{48C902D2-FA88-4F44-89EA-EBB3B9986AF8}" destId="{85F6A9C4-7CF2-4B55-B85A-E754F287D019}" srcOrd="6" destOrd="0" presId="urn:microsoft.com/office/officeart/2005/8/layout/chart3"/>
    <dgm:cxn modelId="{22DCE40E-E409-49EB-A070-A8EE4D9877B6}" type="presParOf" srcId="{48C902D2-FA88-4F44-89EA-EBB3B9986AF8}" destId="{D4453649-82E7-48A5-9FAB-4A6D5375D81E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5879C4-F28B-46D2-889A-9D73C7DEED03}" type="doc">
      <dgm:prSet loTypeId="urn:microsoft.com/office/officeart/2005/8/layout/vProcess5" loCatId="process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B46B3316-74CD-45A1-9A51-22EF30970C4F}">
      <dgm:prSet phldrT="[Text]"/>
      <dgm:spPr/>
      <dgm:t>
        <a:bodyPr/>
        <a:lstStyle/>
        <a:p>
          <a:r>
            <a:rPr lang="hr-HR" dirty="0" smtClean="0"/>
            <a:t>odrediti ciljnu publiku do koje želimo da naša poruka dopre</a:t>
          </a:r>
          <a:endParaRPr lang="hr-HR" dirty="0"/>
        </a:p>
      </dgm:t>
    </dgm:pt>
    <dgm:pt modelId="{15139328-EB58-4C07-88E7-C6ACCD1DB437}" type="parTrans" cxnId="{EA73E20E-D892-49AA-8269-382420C187BE}">
      <dgm:prSet/>
      <dgm:spPr/>
      <dgm:t>
        <a:bodyPr/>
        <a:lstStyle/>
        <a:p>
          <a:endParaRPr lang="hr-HR"/>
        </a:p>
      </dgm:t>
    </dgm:pt>
    <dgm:pt modelId="{C351F96A-C8C4-404A-90FF-2FAB719350CE}" type="sibTrans" cxnId="{EA73E20E-D892-49AA-8269-382420C187BE}">
      <dgm:prSet/>
      <dgm:spPr/>
      <dgm:t>
        <a:bodyPr/>
        <a:lstStyle/>
        <a:p>
          <a:endParaRPr lang="hr-HR"/>
        </a:p>
      </dgm:t>
    </dgm:pt>
    <dgm:pt modelId="{BB5835AE-F233-455E-8400-E489FE01163D}">
      <dgm:prSet/>
      <dgm:spPr/>
      <dgm:t>
        <a:bodyPr/>
        <a:lstStyle/>
        <a:p>
          <a:r>
            <a:rPr lang="hr-HR" dirty="0" smtClean="0"/>
            <a:t>odrediti ciljeve promocije</a:t>
          </a:r>
          <a:endParaRPr lang="en-US" dirty="0"/>
        </a:p>
      </dgm:t>
    </dgm:pt>
    <dgm:pt modelId="{CC472561-E685-4170-BAA5-63AD9D27914B}" type="parTrans" cxnId="{82D2F62B-DAC3-45B4-8AAF-84CDAED1F579}">
      <dgm:prSet/>
      <dgm:spPr/>
      <dgm:t>
        <a:bodyPr/>
        <a:lstStyle/>
        <a:p>
          <a:endParaRPr lang="hr-HR"/>
        </a:p>
      </dgm:t>
    </dgm:pt>
    <dgm:pt modelId="{7CB6C8EF-FEB6-4BF5-8B5A-D6DDD9C082D0}" type="sibTrans" cxnId="{82D2F62B-DAC3-45B4-8AAF-84CDAED1F579}">
      <dgm:prSet/>
      <dgm:spPr/>
      <dgm:t>
        <a:bodyPr/>
        <a:lstStyle/>
        <a:p>
          <a:endParaRPr lang="hr-HR"/>
        </a:p>
      </dgm:t>
    </dgm:pt>
    <dgm:pt modelId="{50E468A5-18C4-4529-925E-0F294E84B8C6}">
      <dgm:prSet/>
      <dgm:spPr/>
      <dgm:t>
        <a:bodyPr/>
        <a:lstStyle/>
        <a:p>
          <a:r>
            <a:rPr lang="hr-HR" dirty="0" smtClean="0"/>
            <a:t>kreirati poruku i izabrati kanale koji su u skladu s ciljevima promocije i s ciljnom publikom</a:t>
          </a:r>
          <a:endParaRPr lang="en-US" dirty="0"/>
        </a:p>
      </dgm:t>
    </dgm:pt>
    <dgm:pt modelId="{C1067BAF-201A-4E0E-B79E-2BC39B492725}" type="parTrans" cxnId="{77F31186-765D-46AE-BE50-E236280D6A7E}">
      <dgm:prSet/>
      <dgm:spPr/>
      <dgm:t>
        <a:bodyPr/>
        <a:lstStyle/>
        <a:p>
          <a:endParaRPr lang="hr-HR"/>
        </a:p>
      </dgm:t>
    </dgm:pt>
    <dgm:pt modelId="{5AF5D44F-048C-41B1-B530-70DE340DF16D}" type="sibTrans" cxnId="{77F31186-765D-46AE-BE50-E236280D6A7E}">
      <dgm:prSet/>
      <dgm:spPr/>
      <dgm:t>
        <a:bodyPr/>
        <a:lstStyle/>
        <a:p>
          <a:endParaRPr lang="hr-HR"/>
        </a:p>
      </dgm:t>
    </dgm:pt>
    <dgm:pt modelId="{7F09A5B4-A951-4581-A60F-F61B17B14175}">
      <dgm:prSet/>
      <dgm:spPr/>
      <dgm:t>
        <a:bodyPr/>
        <a:lstStyle/>
        <a:p>
          <a:r>
            <a:rPr lang="hr-HR" dirty="0" smtClean="0"/>
            <a:t>voditi računa o proračunu potrebnom za željene promocijske aktivnosti</a:t>
          </a:r>
          <a:endParaRPr lang="en-US" dirty="0"/>
        </a:p>
      </dgm:t>
    </dgm:pt>
    <dgm:pt modelId="{2ECE2CBB-3859-46BB-820C-90E7CA9EB796}" type="parTrans" cxnId="{EF35D4AC-4A9F-4309-A3A3-8D642639392B}">
      <dgm:prSet/>
      <dgm:spPr/>
      <dgm:t>
        <a:bodyPr/>
        <a:lstStyle/>
        <a:p>
          <a:endParaRPr lang="hr-HR"/>
        </a:p>
      </dgm:t>
    </dgm:pt>
    <dgm:pt modelId="{8E3EA248-5FD5-44EF-8F19-0E1DA36311FD}" type="sibTrans" cxnId="{EF35D4AC-4A9F-4309-A3A3-8D642639392B}">
      <dgm:prSet/>
      <dgm:spPr/>
      <dgm:t>
        <a:bodyPr/>
        <a:lstStyle/>
        <a:p>
          <a:endParaRPr lang="hr-HR"/>
        </a:p>
      </dgm:t>
    </dgm:pt>
    <dgm:pt modelId="{91865209-1754-426F-AC49-AEBA88752C0B}">
      <dgm:prSet/>
      <dgm:spPr/>
      <dgm:t>
        <a:bodyPr/>
        <a:lstStyle/>
        <a:p>
          <a:r>
            <a:rPr lang="hr-HR" dirty="0" smtClean="0"/>
            <a:t>naknadno ocijeniti uspješnost promocije</a:t>
          </a:r>
          <a:endParaRPr lang="en-US" dirty="0"/>
        </a:p>
      </dgm:t>
    </dgm:pt>
    <dgm:pt modelId="{588321C6-F536-4834-853D-3FBE24FCAF13}" type="parTrans" cxnId="{A3203E2B-198A-4377-93C8-E48747EF65AE}">
      <dgm:prSet/>
      <dgm:spPr/>
      <dgm:t>
        <a:bodyPr/>
        <a:lstStyle/>
        <a:p>
          <a:endParaRPr lang="hr-HR"/>
        </a:p>
      </dgm:t>
    </dgm:pt>
    <dgm:pt modelId="{891161C3-9CB6-497A-942D-3CE2F455F38D}" type="sibTrans" cxnId="{A3203E2B-198A-4377-93C8-E48747EF65AE}">
      <dgm:prSet/>
      <dgm:spPr/>
      <dgm:t>
        <a:bodyPr/>
        <a:lstStyle/>
        <a:p>
          <a:endParaRPr lang="hr-HR"/>
        </a:p>
      </dgm:t>
    </dgm:pt>
    <dgm:pt modelId="{66E3A37D-1C73-4237-9D9A-C3447647987F}" type="pres">
      <dgm:prSet presAssocID="{075879C4-F28B-46D2-889A-9D73C7DEED0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3F84FDD-E7C3-4E90-8537-694603A78ABB}" type="pres">
      <dgm:prSet presAssocID="{075879C4-F28B-46D2-889A-9D73C7DEED03}" presName="dummyMaxCanvas" presStyleCnt="0">
        <dgm:presLayoutVars/>
      </dgm:prSet>
      <dgm:spPr/>
    </dgm:pt>
    <dgm:pt modelId="{08C35881-285E-4A79-843A-92FF21559EA8}" type="pres">
      <dgm:prSet presAssocID="{075879C4-F28B-46D2-889A-9D73C7DEED0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E0D17D-0E4B-4737-A6D0-739CCAD0E226}" type="pres">
      <dgm:prSet presAssocID="{075879C4-F28B-46D2-889A-9D73C7DEED0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32E5BC2-B1CD-4B14-AD04-3BADBFE77BAA}" type="pres">
      <dgm:prSet presAssocID="{075879C4-F28B-46D2-889A-9D73C7DEED0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F451C89-7F04-4557-8945-26E4053B20C9}" type="pres">
      <dgm:prSet presAssocID="{075879C4-F28B-46D2-889A-9D73C7DEED0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4D4203-C81F-46DC-811B-BCE3BB887060}" type="pres">
      <dgm:prSet presAssocID="{075879C4-F28B-46D2-889A-9D73C7DEED0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9193EC-0791-4C27-A77A-12C15C118950}" type="pres">
      <dgm:prSet presAssocID="{075879C4-F28B-46D2-889A-9D73C7DEED0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6F93C7-B7D0-4BA4-BA5A-436E61ED435F}" type="pres">
      <dgm:prSet presAssocID="{075879C4-F28B-46D2-889A-9D73C7DEED0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969736-E1B1-4F3D-AC65-078B1FB5D69D}" type="pres">
      <dgm:prSet presAssocID="{075879C4-F28B-46D2-889A-9D73C7DEED0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5BD9FF-608C-4A03-A839-0A7965E6B6E6}" type="pres">
      <dgm:prSet presAssocID="{075879C4-F28B-46D2-889A-9D73C7DEED0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47DDE62-38BB-4EE9-8C6E-FB0FEB7530E4}" type="pres">
      <dgm:prSet presAssocID="{075879C4-F28B-46D2-889A-9D73C7DEED0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8CCF57-17D4-4F31-B69D-DF6941E887B2}" type="pres">
      <dgm:prSet presAssocID="{075879C4-F28B-46D2-889A-9D73C7DEED0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D8455B9-8622-409F-AE0F-B3710E374CC1}" type="pres">
      <dgm:prSet presAssocID="{075879C4-F28B-46D2-889A-9D73C7DEED0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0B25467-FECC-4234-A3B1-1EA12A14B84B}" type="pres">
      <dgm:prSet presAssocID="{075879C4-F28B-46D2-889A-9D73C7DEED0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0F59702-52E3-4427-917E-A7F8D889FA89}" type="pres">
      <dgm:prSet presAssocID="{075879C4-F28B-46D2-889A-9D73C7DEED0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5824A57-AFF6-42D6-9E4B-2BDC128BF43F}" type="presOf" srcId="{50E468A5-18C4-4529-925E-0F294E84B8C6}" destId="{CD8455B9-8622-409F-AE0F-B3710E374CC1}" srcOrd="1" destOrd="0" presId="urn:microsoft.com/office/officeart/2005/8/layout/vProcess5"/>
    <dgm:cxn modelId="{FC69A77F-A372-4324-8AE6-E7CEB43D2DC3}" type="presOf" srcId="{7F09A5B4-A951-4581-A60F-F61B17B14175}" destId="{50B25467-FECC-4234-A3B1-1EA12A14B84B}" srcOrd="1" destOrd="0" presId="urn:microsoft.com/office/officeart/2005/8/layout/vProcess5"/>
    <dgm:cxn modelId="{C0F011E3-6E25-4C1C-B8F4-DBA0ECB275E0}" type="presOf" srcId="{BB5835AE-F233-455E-8400-E489FE01163D}" destId="{1BE0D17D-0E4B-4737-A6D0-739CCAD0E226}" srcOrd="0" destOrd="0" presId="urn:microsoft.com/office/officeart/2005/8/layout/vProcess5"/>
    <dgm:cxn modelId="{ED3F607A-4E0F-4138-A4FA-0E034CFD7A20}" type="presOf" srcId="{B46B3316-74CD-45A1-9A51-22EF30970C4F}" destId="{08C35881-285E-4A79-843A-92FF21559EA8}" srcOrd="0" destOrd="0" presId="urn:microsoft.com/office/officeart/2005/8/layout/vProcess5"/>
    <dgm:cxn modelId="{B337502F-EBDC-4664-A492-485C4A90EDBE}" type="presOf" srcId="{50E468A5-18C4-4529-925E-0F294E84B8C6}" destId="{432E5BC2-B1CD-4B14-AD04-3BADBFE77BAA}" srcOrd="0" destOrd="0" presId="urn:microsoft.com/office/officeart/2005/8/layout/vProcess5"/>
    <dgm:cxn modelId="{D6DEE1D2-43D9-4561-822B-CB2CDB99A862}" type="presOf" srcId="{C351F96A-C8C4-404A-90FF-2FAB719350CE}" destId="{4E9193EC-0791-4C27-A77A-12C15C118950}" srcOrd="0" destOrd="0" presId="urn:microsoft.com/office/officeart/2005/8/layout/vProcess5"/>
    <dgm:cxn modelId="{64255F7B-6D79-48DA-A3B6-D2F2C7D3DB51}" type="presOf" srcId="{5AF5D44F-048C-41B1-B530-70DE340DF16D}" destId="{82969736-E1B1-4F3D-AC65-078B1FB5D69D}" srcOrd="0" destOrd="0" presId="urn:microsoft.com/office/officeart/2005/8/layout/vProcess5"/>
    <dgm:cxn modelId="{00150444-9B64-4922-94D7-036A3175EA30}" type="presOf" srcId="{075879C4-F28B-46D2-889A-9D73C7DEED03}" destId="{66E3A37D-1C73-4237-9D9A-C3447647987F}" srcOrd="0" destOrd="0" presId="urn:microsoft.com/office/officeart/2005/8/layout/vProcess5"/>
    <dgm:cxn modelId="{235C60D2-078A-4C81-B97C-38D6E398B6F5}" type="presOf" srcId="{BB5835AE-F233-455E-8400-E489FE01163D}" destId="{C98CCF57-17D4-4F31-B69D-DF6941E887B2}" srcOrd="1" destOrd="0" presId="urn:microsoft.com/office/officeart/2005/8/layout/vProcess5"/>
    <dgm:cxn modelId="{04EC5ABF-F1ED-49CE-BEE1-A57A25B61BE0}" type="presOf" srcId="{8E3EA248-5FD5-44EF-8F19-0E1DA36311FD}" destId="{625BD9FF-608C-4A03-A839-0A7965E6B6E6}" srcOrd="0" destOrd="0" presId="urn:microsoft.com/office/officeart/2005/8/layout/vProcess5"/>
    <dgm:cxn modelId="{EF35D4AC-4A9F-4309-A3A3-8D642639392B}" srcId="{075879C4-F28B-46D2-889A-9D73C7DEED03}" destId="{7F09A5B4-A951-4581-A60F-F61B17B14175}" srcOrd="3" destOrd="0" parTransId="{2ECE2CBB-3859-46BB-820C-90E7CA9EB796}" sibTransId="{8E3EA248-5FD5-44EF-8F19-0E1DA36311FD}"/>
    <dgm:cxn modelId="{0D372AA7-4670-4C0C-AF19-01C94C319E70}" type="presOf" srcId="{7CB6C8EF-FEB6-4BF5-8B5A-D6DDD9C082D0}" destId="{556F93C7-B7D0-4BA4-BA5A-436E61ED435F}" srcOrd="0" destOrd="0" presId="urn:microsoft.com/office/officeart/2005/8/layout/vProcess5"/>
    <dgm:cxn modelId="{E683A8AF-BA7B-4656-B0C6-5B0449981561}" type="presOf" srcId="{91865209-1754-426F-AC49-AEBA88752C0B}" destId="{0A4D4203-C81F-46DC-811B-BCE3BB887060}" srcOrd="0" destOrd="0" presId="urn:microsoft.com/office/officeart/2005/8/layout/vProcess5"/>
    <dgm:cxn modelId="{E35195B8-4D77-4E32-9270-56CFB679FFC2}" type="presOf" srcId="{91865209-1754-426F-AC49-AEBA88752C0B}" destId="{A0F59702-52E3-4427-917E-A7F8D889FA89}" srcOrd="1" destOrd="0" presId="urn:microsoft.com/office/officeart/2005/8/layout/vProcess5"/>
    <dgm:cxn modelId="{483D49A6-A5D3-4F8C-9A97-BAAC843091F4}" type="presOf" srcId="{7F09A5B4-A951-4581-A60F-F61B17B14175}" destId="{8F451C89-7F04-4557-8945-26E4053B20C9}" srcOrd="0" destOrd="0" presId="urn:microsoft.com/office/officeart/2005/8/layout/vProcess5"/>
    <dgm:cxn modelId="{A3203E2B-198A-4377-93C8-E48747EF65AE}" srcId="{075879C4-F28B-46D2-889A-9D73C7DEED03}" destId="{91865209-1754-426F-AC49-AEBA88752C0B}" srcOrd="4" destOrd="0" parTransId="{588321C6-F536-4834-853D-3FBE24FCAF13}" sibTransId="{891161C3-9CB6-497A-942D-3CE2F455F38D}"/>
    <dgm:cxn modelId="{77F31186-765D-46AE-BE50-E236280D6A7E}" srcId="{075879C4-F28B-46D2-889A-9D73C7DEED03}" destId="{50E468A5-18C4-4529-925E-0F294E84B8C6}" srcOrd="2" destOrd="0" parTransId="{C1067BAF-201A-4E0E-B79E-2BC39B492725}" sibTransId="{5AF5D44F-048C-41B1-B530-70DE340DF16D}"/>
    <dgm:cxn modelId="{82D2F62B-DAC3-45B4-8AAF-84CDAED1F579}" srcId="{075879C4-F28B-46D2-889A-9D73C7DEED03}" destId="{BB5835AE-F233-455E-8400-E489FE01163D}" srcOrd="1" destOrd="0" parTransId="{CC472561-E685-4170-BAA5-63AD9D27914B}" sibTransId="{7CB6C8EF-FEB6-4BF5-8B5A-D6DDD9C082D0}"/>
    <dgm:cxn modelId="{4DFD4E91-A8BD-45AD-9D4D-09FBB5ED4B2C}" type="presOf" srcId="{B46B3316-74CD-45A1-9A51-22EF30970C4F}" destId="{647DDE62-38BB-4EE9-8C6E-FB0FEB7530E4}" srcOrd="1" destOrd="0" presId="urn:microsoft.com/office/officeart/2005/8/layout/vProcess5"/>
    <dgm:cxn modelId="{EA73E20E-D892-49AA-8269-382420C187BE}" srcId="{075879C4-F28B-46D2-889A-9D73C7DEED03}" destId="{B46B3316-74CD-45A1-9A51-22EF30970C4F}" srcOrd="0" destOrd="0" parTransId="{15139328-EB58-4C07-88E7-C6ACCD1DB437}" sibTransId="{C351F96A-C8C4-404A-90FF-2FAB719350CE}"/>
    <dgm:cxn modelId="{DFA75E1A-C87A-4011-BE3C-1FD1228E66E0}" type="presParOf" srcId="{66E3A37D-1C73-4237-9D9A-C3447647987F}" destId="{23F84FDD-E7C3-4E90-8537-694603A78ABB}" srcOrd="0" destOrd="0" presId="urn:microsoft.com/office/officeart/2005/8/layout/vProcess5"/>
    <dgm:cxn modelId="{6E30B59B-CCB5-4EAA-864E-D629386BD4BA}" type="presParOf" srcId="{66E3A37D-1C73-4237-9D9A-C3447647987F}" destId="{08C35881-285E-4A79-843A-92FF21559EA8}" srcOrd="1" destOrd="0" presId="urn:microsoft.com/office/officeart/2005/8/layout/vProcess5"/>
    <dgm:cxn modelId="{D024F63C-13F1-4ECC-ACE6-4B3A8B7F48ED}" type="presParOf" srcId="{66E3A37D-1C73-4237-9D9A-C3447647987F}" destId="{1BE0D17D-0E4B-4737-A6D0-739CCAD0E226}" srcOrd="2" destOrd="0" presId="urn:microsoft.com/office/officeart/2005/8/layout/vProcess5"/>
    <dgm:cxn modelId="{47174A9D-3E94-4C2E-8640-90F73D8DE460}" type="presParOf" srcId="{66E3A37D-1C73-4237-9D9A-C3447647987F}" destId="{432E5BC2-B1CD-4B14-AD04-3BADBFE77BAA}" srcOrd="3" destOrd="0" presId="urn:microsoft.com/office/officeart/2005/8/layout/vProcess5"/>
    <dgm:cxn modelId="{F287AEFD-F67C-4BC6-ABB9-BA257BE2FF3F}" type="presParOf" srcId="{66E3A37D-1C73-4237-9D9A-C3447647987F}" destId="{8F451C89-7F04-4557-8945-26E4053B20C9}" srcOrd="4" destOrd="0" presId="urn:microsoft.com/office/officeart/2005/8/layout/vProcess5"/>
    <dgm:cxn modelId="{C14B72D6-76FA-4F6B-B23C-5E48578F9016}" type="presParOf" srcId="{66E3A37D-1C73-4237-9D9A-C3447647987F}" destId="{0A4D4203-C81F-46DC-811B-BCE3BB887060}" srcOrd="5" destOrd="0" presId="urn:microsoft.com/office/officeart/2005/8/layout/vProcess5"/>
    <dgm:cxn modelId="{EC2CF7D4-B823-4528-9C2C-280408B2F29C}" type="presParOf" srcId="{66E3A37D-1C73-4237-9D9A-C3447647987F}" destId="{4E9193EC-0791-4C27-A77A-12C15C118950}" srcOrd="6" destOrd="0" presId="urn:microsoft.com/office/officeart/2005/8/layout/vProcess5"/>
    <dgm:cxn modelId="{F1975C6B-91BB-4599-B303-9F3A26BA9D72}" type="presParOf" srcId="{66E3A37D-1C73-4237-9D9A-C3447647987F}" destId="{556F93C7-B7D0-4BA4-BA5A-436E61ED435F}" srcOrd="7" destOrd="0" presId="urn:microsoft.com/office/officeart/2005/8/layout/vProcess5"/>
    <dgm:cxn modelId="{1FD8F707-0F8B-4171-976C-1D179DEB1172}" type="presParOf" srcId="{66E3A37D-1C73-4237-9D9A-C3447647987F}" destId="{82969736-E1B1-4F3D-AC65-078B1FB5D69D}" srcOrd="8" destOrd="0" presId="urn:microsoft.com/office/officeart/2005/8/layout/vProcess5"/>
    <dgm:cxn modelId="{896D1D87-892A-4327-A598-349CD9BF3D81}" type="presParOf" srcId="{66E3A37D-1C73-4237-9D9A-C3447647987F}" destId="{625BD9FF-608C-4A03-A839-0A7965E6B6E6}" srcOrd="9" destOrd="0" presId="urn:microsoft.com/office/officeart/2005/8/layout/vProcess5"/>
    <dgm:cxn modelId="{D2ABB05D-D994-4D36-91D3-9E61B1288445}" type="presParOf" srcId="{66E3A37D-1C73-4237-9D9A-C3447647987F}" destId="{647DDE62-38BB-4EE9-8C6E-FB0FEB7530E4}" srcOrd="10" destOrd="0" presId="urn:microsoft.com/office/officeart/2005/8/layout/vProcess5"/>
    <dgm:cxn modelId="{31259393-7AFE-41C3-B455-471F90D5C489}" type="presParOf" srcId="{66E3A37D-1C73-4237-9D9A-C3447647987F}" destId="{C98CCF57-17D4-4F31-B69D-DF6941E887B2}" srcOrd="11" destOrd="0" presId="urn:microsoft.com/office/officeart/2005/8/layout/vProcess5"/>
    <dgm:cxn modelId="{F8082B2D-5417-4742-B10D-9A98CBBEBB96}" type="presParOf" srcId="{66E3A37D-1C73-4237-9D9A-C3447647987F}" destId="{CD8455B9-8622-409F-AE0F-B3710E374CC1}" srcOrd="12" destOrd="0" presId="urn:microsoft.com/office/officeart/2005/8/layout/vProcess5"/>
    <dgm:cxn modelId="{2DF654F9-2C3B-4C05-BCC4-01DF3A1D65B6}" type="presParOf" srcId="{66E3A37D-1C73-4237-9D9A-C3447647987F}" destId="{50B25467-FECC-4234-A3B1-1EA12A14B84B}" srcOrd="13" destOrd="0" presId="urn:microsoft.com/office/officeart/2005/8/layout/vProcess5"/>
    <dgm:cxn modelId="{644564D7-3254-473A-886C-FCD8F3839BFB}" type="presParOf" srcId="{66E3A37D-1C73-4237-9D9A-C3447647987F}" destId="{A0F59702-52E3-4427-917E-A7F8D889FA8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D75DC1-AC27-4DC5-9613-50A5EDE2C291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339BAAEE-B5C0-4DF0-AD07-65229D0C57AB}">
      <dgm:prSet phldrT="[Text]"/>
      <dgm:spPr/>
      <dgm:t>
        <a:bodyPr/>
        <a:lstStyle/>
        <a:p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INFORMATIVNO (PIONIRSKO) OGLAŠAVANJE</a:t>
          </a:r>
          <a:endParaRPr lang="hr-H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F38F9-8A93-4420-87EC-99A383D201E6}" type="parTrans" cxnId="{2E7A681E-E054-425A-A8BE-DA017E44D27C}">
      <dgm:prSet/>
      <dgm:spPr/>
      <dgm:t>
        <a:bodyPr/>
        <a:lstStyle/>
        <a:p>
          <a:endParaRPr lang="hr-HR"/>
        </a:p>
      </dgm:t>
    </dgm:pt>
    <dgm:pt modelId="{1D271213-E4E2-41FE-85AE-76FD9A189D69}" type="sibTrans" cxnId="{2E7A681E-E054-425A-A8BE-DA017E44D27C}">
      <dgm:prSet/>
      <dgm:spPr/>
      <dgm:t>
        <a:bodyPr/>
        <a:lstStyle/>
        <a:p>
          <a:endParaRPr lang="hr-HR"/>
        </a:p>
      </dgm:t>
    </dgm:pt>
    <dgm:pt modelId="{83AB4750-A94A-4576-B74E-866134032BFD}">
      <dgm:prSet/>
      <dgm:spPr/>
      <dgm:t>
        <a:bodyPr/>
        <a:lstStyle/>
        <a:p>
          <a:r>
            <a:rPr lang="hr-HR" dirty="0" smtClean="0"/>
            <a:t>informiranje o novom proizvodu ili o novim karakteristikama proizvoda</a:t>
          </a:r>
        </a:p>
      </dgm:t>
    </dgm:pt>
    <dgm:pt modelId="{BE513221-E9A5-4820-B8B1-6D21411ABBD3}" type="parTrans" cxnId="{8F40D19C-D377-4742-B6E0-9922D3557760}">
      <dgm:prSet/>
      <dgm:spPr/>
      <dgm:t>
        <a:bodyPr/>
        <a:lstStyle/>
        <a:p>
          <a:endParaRPr lang="hr-HR"/>
        </a:p>
      </dgm:t>
    </dgm:pt>
    <dgm:pt modelId="{370DDFF9-91C2-42C9-A8F2-3FA8EA40C994}" type="sibTrans" cxnId="{8F40D19C-D377-4742-B6E0-9922D3557760}">
      <dgm:prSet/>
      <dgm:spPr/>
      <dgm:t>
        <a:bodyPr/>
        <a:lstStyle/>
        <a:p>
          <a:endParaRPr lang="hr-HR"/>
        </a:p>
      </dgm:t>
    </dgm:pt>
    <dgm:pt modelId="{81F6BC73-0562-4D29-B072-F615C046102B}">
      <dgm:prSet/>
      <dgm:spPr/>
      <dgm:t>
        <a:bodyPr/>
        <a:lstStyle/>
        <a:p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UVJERAVAJUĆE OGLAŠAVANJE</a:t>
          </a:r>
        </a:p>
      </dgm:t>
    </dgm:pt>
    <dgm:pt modelId="{087AF817-D76C-495B-9069-2A40C874E3DE}" type="parTrans" cxnId="{BDD22520-D58B-43B0-82D5-B01D7CBF0B82}">
      <dgm:prSet/>
      <dgm:spPr/>
      <dgm:t>
        <a:bodyPr/>
        <a:lstStyle/>
        <a:p>
          <a:endParaRPr lang="hr-HR"/>
        </a:p>
      </dgm:t>
    </dgm:pt>
    <dgm:pt modelId="{B927BF50-C092-413D-A8E2-386960105ABC}" type="sibTrans" cxnId="{BDD22520-D58B-43B0-82D5-B01D7CBF0B82}">
      <dgm:prSet/>
      <dgm:spPr/>
      <dgm:t>
        <a:bodyPr/>
        <a:lstStyle/>
        <a:p>
          <a:endParaRPr lang="hr-HR"/>
        </a:p>
      </dgm:t>
    </dgm:pt>
    <dgm:pt modelId="{A4DFB996-DD5B-4DC4-A23F-159AA8F57DB3}">
      <dgm:prSet/>
      <dgm:spPr/>
      <dgm:t>
        <a:bodyPr/>
        <a:lstStyle/>
        <a:p>
          <a:r>
            <a:rPr lang="hr-HR" dirty="0" smtClean="0"/>
            <a:t>ako je proizvod poznat na tržištu </a:t>
          </a:r>
          <a:r>
            <a:rPr lang="hr-HR" dirty="0" smtClean="0">
              <a:latin typeface="Calibri" panose="020F0502020204030204" pitchFamily="34" charset="0"/>
              <a:cs typeface="Calibri" panose="020F0502020204030204" pitchFamily="34" charset="0"/>
            </a:rPr>
            <a:t>→ pojačavamo potražnju</a:t>
          </a:r>
          <a:endParaRPr lang="hr-HR" dirty="0" smtClean="0"/>
        </a:p>
      </dgm:t>
    </dgm:pt>
    <dgm:pt modelId="{820488FD-E826-4EE1-9D52-035394DDD3DB}" type="parTrans" cxnId="{69D0C82A-FC9C-429D-9695-B10106EE693D}">
      <dgm:prSet/>
      <dgm:spPr/>
      <dgm:t>
        <a:bodyPr/>
        <a:lstStyle/>
        <a:p>
          <a:endParaRPr lang="hr-HR"/>
        </a:p>
      </dgm:t>
    </dgm:pt>
    <dgm:pt modelId="{E61C323B-E817-438F-B301-E768F314608D}" type="sibTrans" cxnId="{69D0C82A-FC9C-429D-9695-B10106EE693D}">
      <dgm:prSet/>
      <dgm:spPr/>
      <dgm:t>
        <a:bodyPr/>
        <a:lstStyle/>
        <a:p>
          <a:endParaRPr lang="hr-HR"/>
        </a:p>
      </dgm:t>
    </dgm:pt>
    <dgm:pt modelId="{99F4B25E-D229-434C-BF0F-893856D30A10}">
      <dgm:prSet/>
      <dgm:spPr/>
      <dgm:t>
        <a:bodyPr/>
        <a:lstStyle/>
        <a:p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KOMPARATIVNO OGLAŠAVANJE</a:t>
          </a:r>
        </a:p>
      </dgm:t>
    </dgm:pt>
    <dgm:pt modelId="{A3AC2C56-3C3E-4CC5-BDDC-922B042C4F0E}" type="parTrans" cxnId="{6DAB4F8D-2283-4117-B5A3-07A065A65C1D}">
      <dgm:prSet/>
      <dgm:spPr/>
      <dgm:t>
        <a:bodyPr/>
        <a:lstStyle/>
        <a:p>
          <a:endParaRPr lang="hr-HR"/>
        </a:p>
      </dgm:t>
    </dgm:pt>
    <dgm:pt modelId="{5F042931-66B5-496F-BD1E-22D99064BB75}" type="sibTrans" cxnId="{6DAB4F8D-2283-4117-B5A3-07A065A65C1D}">
      <dgm:prSet/>
      <dgm:spPr/>
      <dgm:t>
        <a:bodyPr/>
        <a:lstStyle/>
        <a:p>
          <a:endParaRPr lang="hr-HR"/>
        </a:p>
      </dgm:t>
    </dgm:pt>
    <dgm:pt modelId="{42E1EE00-11FB-4920-9EE4-8C7CA3336AD5}">
      <dgm:prSet/>
      <dgm:spPr/>
      <dgm:t>
        <a:bodyPr/>
        <a:lstStyle/>
        <a:p>
          <a:r>
            <a:rPr lang="hr-HR" dirty="0" smtClean="0"/>
            <a:t>uspoređivanje s konkurencijom</a:t>
          </a:r>
        </a:p>
      </dgm:t>
    </dgm:pt>
    <dgm:pt modelId="{09237119-AE36-490A-838D-293D4C27868D}" type="parTrans" cxnId="{2A93C0B5-F683-4108-A5DC-28D172FF6F24}">
      <dgm:prSet/>
      <dgm:spPr/>
      <dgm:t>
        <a:bodyPr/>
        <a:lstStyle/>
        <a:p>
          <a:endParaRPr lang="hr-HR"/>
        </a:p>
      </dgm:t>
    </dgm:pt>
    <dgm:pt modelId="{71BEA778-17C7-4B9D-BCA9-491838A30F25}" type="sibTrans" cxnId="{2A93C0B5-F683-4108-A5DC-28D172FF6F24}">
      <dgm:prSet/>
      <dgm:spPr/>
      <dgm:t>
        <a:bodyPr/>
        <a:lstStyle/>
        <a:p>
          <a:endParaRPr lang="hr-HR"/>
        </a:p>
      </dgm:t>
    </dgm:pt>
    <dgm:pt modelId="{37BBEA11-9031-4704-8B57-2DD380CD8750}">
      <dgm:prSet/>
      <dgm:spPr/>
      <dgm:t>
        <a:bodyPr/>
        <a:lstStyle/>
        <a:p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OGLAŠAVANJE PODSJEĆANJEM</a:t>
          </a:r>
          <a:endParaRPr lang="hr-H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38AD86-856B-4FF6-BE99-8AE9A169187E}" type="parTrans" cxnId="{3AE311B3-CD68-4A62-8783-FBFB0C16EBD4}">
      <dgm:prSet/>
      <dgm:spPr/>
      <dgm:t>
        <a:bodyPr/>
        <a:lstStyle/>
        <a:p>
          <a:endParaRPr lang="hr-HR"/>
        </a:p>
      </dgm:t>
    </dgm:pt>
    <dgm:pt modelId="{53220BC5-9819-44AF-BA65-FE1B13105D3B}" type="sibTrans" cxnId="{3AE311B3-CD68-4A62-8783-FBFB0C16EBD4}">
      <dgm:prSet/>
      <dgm:spPr/>
      <dgm:t>
        <a:bodyPr/>
        <a:lstStyle/>
        <a:p>
          <a:endParaRPr lang="hr-HR"/>
        </a:p>
      </dgm:t>
    </dgm:pt>
    <dgm:pt modelId="{A6460536-4A4E-4CCE-A73D-29B116F465F4}">
      <dgm:prSet/>
      <dgm:spPr/>
      <dgm:t>
        <a:bodyPr/>
        <a:lstStyle/>
        <a:p>
          <a:r>
            <a:rPr lang="hr-HR" dirty="0" smtClean="0"/>
            <a:t>u nekim zemljama zabranjeno</a:t>
          </a:r>
        </a:p>
      </dgm:t>
    </dgm:pt>
    <dgm:pt modelId="{2EBE6990-7557-4EC8-9A08-C7692AABB326}" type="parTrans" cxnId="{125FFE85-F09C-4EC2-8570-F57557211C63}">
      <dgm:prSet/>
      <dgm:spPr/>
      <dgm:t>
        <a:bodyPr/>
        <a:lstStyle/>
        <a:p>
          <a:endParaRPr lang="hr-HR"/>
        </a:p>
      </dgm:t>
    </dgm:pt>
    <dgm:pt modelId="{1DE39569-E013-4EC4-B913-29037876EF56}" type="sibTrans" cxnId="{125FFE85-F09C-4EC2-8570-F57557211C63}">
      <dgm:prSet/>
      <dgm:spPr/>
      <dgm:t>
        <a:bodyPr/>
        <a:lstStyle/>
        <a:p>
          <a:endParaRPr lang="hr-HR"/>
        </a:p>
      </dgm:t>
    </dgm:pt>
    <dgm:pt modelId="{6C131BB4-23A8-43EB-8858-78D13FAB6322}">
      <dgm:prSet/>
      <dgm:spPr/>
      <dgm:t>
        <a:bodyPr/>
        <a:lstStyle/>
        <a:p>
          <a:r>
            <a:rPr lang="hr-HR" dirty="0" smtClean="0"/>
            <a:t>proizvodi koji već postoje </a:t>
          </a:r>
          <a:r>
            <a:rPr lang="hr-HR" dirty="0" smtClean="0">
              <a:latin typeface="Calibri" panose="020F0502020204030204" pitchFamily="34" charset="0"/>
              <a:cs typeface="Calibri" panose="020F0502020204030204" pitchFamily="34" charset="0"/>
            </a:rPr>
            <a:t>→ podsjećanje na njih</a:t>
          </a:r>
          <a:endParaRPr lang="hr-HR" dirty="0"/>
        </a:p>
      </dgm:t>
    </dgm:pt>
    <dgm:pt modelId="{CEEBC36E-7DCD-4E63-A8AC-329881812F2B}" type="parTrans" cxnId="{BBA77EEC-9018-4B2D-89D6-6D969B9DA3A1}">
      <dgm:prSet/>
      <dgm:spPr/>
      <dgm:t>
        <a:bodyPr/>
        <a:lstStyle/>
        <a:p>
          <a:endParaRPr lang="hr-HR"/>
        </a:p>
      </dgm:t>
    </dgm:pt>
    <dgm:pt modelId="{E3B6CDB2-81FE-4415-B1D9-866041707E49}" type="sibTrans" cxnId="{BBA77EEC-9018-4B2D-89D6-6D969B9DA3A1}">
      <dgm:prSet/>
      <dgm:spPr/>
      <dgm:t>
        <a:bodyPr/>
        <a:lstStyle/>
        <a:p>
          <a:endParaRPr lang="hr-HR"/>
        </a:p>
      </dgm:t>
    </dgm:pt>
    <dgm:pt modelId="{CB2D25A0-7BD8-4C1F-939F-58D6014644CE}" type="pres">
      <dgm:prSet presAssocID="{7BD75DC1-AC27-4DC5-9613-50A5EDE2C2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CD03B5B-A005-4DD4-BB37-3791EE49CA5C}" type="pres">
      <dgm:prSet presAssocID="{339BAAEE-B5C0-4DF0-AD07-65229D0C57AB}" presName="parentLin" presStyleCnt="0"/>
      <dgm:spPr/>
    </dgm:pt>
    <dgm:pt modelId="{D139A324-66D1-4E36-9A70-6EF7CCB35025}" type="pres">
      <dgm:prSet presAssocID="{339BAAEE-B5C0-4DF0-AD07-65229D0C57AB}" presName="parentLeftMargin" presStyleLbl="node1" presStyleIdx="0" presStyleCnt="4"/>
      <dgm:spPr/>
      <dgm:t>
        <a:bodyPr/>
        <a:lstStyle/>
        <a:p>
          <a:endParaRPr lang="hr-HR"/>
        </a:p>
      </dgm:t>
    </dgm:pt>
    <dgm:pt modelId="{A130FDE0-B618-4DBD-BE69-E3D41E24860F}" type="pres">
      <dgm:prSet presAssocID="{339BAAEE-B5C0-4DF0-AD07-65229D0C57A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A8F5F52-BB8A-414E-B05E-7BE7F5006F9B}" type="pres">
      <dgm:prSet presAssocID="{339BAAEE-B5C0-4DF0-AD07-65229D0C57AB}" presName="negativeSpace" presStyleCnt="0"/>
      <dgm:spPr/>
    </dgm:pt>
    <dgm:pt modelId="{BAF1AD23-9E1B-41BA-9D08-CD9A37D84F70}" type="pres">
      <dgm:prSet presAssocID="{339BAAEE-B5C0-4DF0-AD07-65229D0C57A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30A875B-8EDF-4CAA-A786-2AFAC92E9100}" type="pres">
      <dgm:prSet presAssocID="{1D271213-E4E2-41FE-85AE-76FD9A189D69}" presName="spaceBetweenRectangles" presStyleCnt="0"/>
      <dgm:spPr/>
    </dgm:pt>
    <dgm:pt modelId="{BF4ED1D6-717A-4EAD-AD1A-14C367CCE42D}" type="pres">
      <dgm:prSet presAssocID="{81F6BC73-0562-4D29-B072-F615C046102B}" presName="parentLin" presStyleCnt="0"/>
      <dgm:spPr/>
    </dgm:pt>
    <dgm:pt modelId="{AFED33E9-C5EE-4CD9-9F40-78FEA8263F14}" type="pres">
      <dgm:prSet presAssocID="{81F6BC73-0562-4D29-B072-F615C046102B}" presName="parentLeftMargin" presStyleLbl="node1" presStyleIdx="0" presStyleCnt="4"/>
      <dgm:spPr/>
      <dgm:t>
        <a:bodyPr/>
        <a:lstStyle/>
        <a:p>
          <a:endParaRPr lang="hr-HR"/>
        </a:p>
      </dgm:t>
    </dgm:pt>
    <dgm:pt modelId="{ECB6C198-0775-4970-9F4B-3EC54535FD86}" type="pres">
      <dgm:prSet presAssocID="{81F6BC73-0562-4D29-B072-F615C046102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0384E19-BDEC-4CBB-B519-BB2BC2F21CA3}" type="pres">
      <dgm:prSet presAssocID="{81F6BC73-0562-4D29-B072-F615C046102B}" presName="negativeSpace" presStyleCnt="0"/>
      <dgm:spPr/>
    </dgm:pt>
    <dgm:pt modelId="{98014A07-DC0C-4F77-BD4B-5D34776A9A6C}" type="pres">
      <dgm:prSet presAssocID="{81F6BC73-0562-4D29-B072-F615C046102B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D90C1B-A43C-4DE9-BC3C-76E3B7D0C4FC}" type="pres">
      <dgm:prSet presAssocID="{B927BF50-C092-413D-A8E2-386960105ABC}" presName="spaceBetweenRectangles" presStyleCnt="0"/>
      <dgm:spPr/>
    </dgm:pt>
    <dgm:pt modelId="{5BE214F9-B463-4CC7-98A9-8ED9D330BB19}" type="pres">
      <dgm:prSet presAssocID="{99F4B25E-D229-434C-BF0F-893856D30A10}" presName="parentLin" presStyleCnt="0"/>
      <dgm:spPr/>
    </dgm:pt>
    <dgm:pt modelId="{1DA1E225-7694-4F59-9A90-B96C7DB3B400}" type="pres">
      <dgm:prSet presAssocID="{99F4B25E-D229-434C-BF0F-893856D30A10}" presName="parentLeftMargin" presStyleLbl="node1" presStyleIdx="1" presStyleCnt="4"/>
      <dgm:spPr/>
      <dgm:t>
        <a:bodyPr/>
        <a:lstStyle/>
        <a:p>
          <a:endParaRPr lang="hr-HR"/>
        </a:p>
      </dgm:t>
    </dgm:pt>
    <dgm:pt modelId="{56590C08-42F8-4084-B295-B0711C9C1E29}" type="pres">
      <dgm:prSet presAssocID="{99F4B25E-D229-434C-BF0F-893856D30A1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B43B431-D6E6-45CA-9E41-65A01DEF87D7}" type="pres">
      <dgm:prSet presAssocID="{99F4B25E-D229-434C-BF0F-893856D30A10}" presName="negativeSpace" presStyleCnt="0"/>
      <dgm:spPr/>
    </dgm:pt>
    <dgm:pt modelId="{5AD4B5CD-7A10-4011-AE29-93DD819E1E2F}" type="pres">
      <dgm:prSet presAssocID="{99F4B25E-D229-434C-BF0F-893856D30A1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353FF4-A5E3-4229-AF5B-C8671CAD0D3C}" type="pres">
      <dgm:prSet presAssocID="{5F042931-66B5-496F-BD1E-22D99064BB75}" presName="spaceBetweenRectangles" presStyleCnt="0"/>
      <dgm:spPr/>
    </dgm:pt>
    <dgm:pt modelId="{D71A69CC-0486-4668-8D96-C2FDFC775640}" type="pres">
      <dgm:prSet presAssocID="{37BBEA11-9031-4704-8B57-2DD380CD8750}" presName="parentLin" presStyleCnt="0"/>
      <dgm:spPr/>
    </dgm:pt>
    <dgm:pt modelId="{33F37E7D-E58C-4039-815F-6BEC8F488283}" type="pres">
      <dgm:prSet presAssocID="{37BBEA11-9031-4704-8B57-2DD380CD8750}" presName="parentLeftMargin" presStyleLbl="node1" presStyleIdx="2" presStyleCnt="4"/>
      <dgm:spPr/>
      <dgm:t>
        <a:bodyPr/>
        <a:lstStyle/>
        <a:p>
          <a:endParaRPr lang="hr-HR"/>
        </a:p>
      </dgm:t>
    </dgm:pt>
    <dgm:pt modelId="{6B63F92A-563C-4979-B9BC-46E512B8C480}" type="pres">
      <dgm:prSet presAssocID="{37BBEA11-9031-4704-8B57-2DD380CD875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F0357A1-782C-4DFA-A3EB-0EB1647C3CF1}" type="pres">
      <dgm:prSet presAssocID="{37BBEA11-9031-4704-8B57-2DD380CD8750}" presName="negativeSpace" presStyleCnt="0"/>
      <dgm:spPr/>
    </dgm:pt>
    <dgm:pt modelId="{202ADA16-6BD6-49C4-809F-18070A87DE9F}" type="pres">
      <dgm:prSet presAssocID="{37BBEA11-9031-4704-8B57-2DD380CD875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5E00FE8-4E27-438F-9CC0-643EB6511FA3}" type="presOf" srcId="{37BBEA11-9031-4704-8B57-2DD380CD8750}" destId="{6B63F92A-563C-4979-B9BC-46E512B8C480}" srcOrd="1" destOrd="0" presId="urn:microsoft.com/office/officeart/2005/8/layout/list1"/>
    <dgm:cxn modelId="{6DAB4F8D-2283-4117-B5A3-07A065A65C1D}" srcId="{7BD75DC1-AC27-4DC5-9613-50A5EDE2C291}" destId="{99F4B25E-D229-434C-BF0F-893856D30A10}" srcOrd="2" destOrd="0" parTransId="{A3AC2C56-3C3E-4CC5-BDDC-922B042C4F0E}" sibTransId="{5F042931-66B5-496F-BD1E-22D99064BB75}"/>
    <dgm:cxn modelId="{BDD22520-D58B-43B0-82D5-B01D7CBF0B82}" srcId="{7BD75DC1-AC27-4DC5-9613-50A5EDE2C291}" destId="{81F6BC73-0562-4D29-B072-F615C046102B}" srcOrd="1" destOrd="0" parTransId="{087AF817-D76C-495B-9069-2A40C874E3DE}" sibTransId="{B927BF50-C092-413D-A8E2-386960105ABC}"/>
    <dgm:cxn modelId="{2E7A681E-E054-425A-A8BE-DA017E44D27C}" srcId="{7BD75DC1-AC27-4DC5-9613-50A5EDE2C291}" destId="{339BAAEE-B5C0-4DF0-AD07-65229D0C57AB}" srcOrd="0" destOrd="0" parTransId="{ADAF38F9-8A93-4420-87EC-99A383D201E6}" sibTransId="{1D271213-E4E2-41FE-85AE-76FD9A189D69}"/>
    <dgm:cxn modelId="{FEE9DB57-8ECE-4EA5-8D01-6DB4FE21622F}" type="presOf" srcId="{81F6BC73-0562-4D29-B072-F615C046102B}" destId="{ECB6C198-0775-4970-9F4B-3EC54535FD86}" srcOrd="1" destOrd="0" presId="urn:microsoft.com/office/officeart/2005/8/layout/list1"/>
    <dgm:cxn modelId="{7CA0210D-016D-461E-838F-A064F6B3CEA6}" type="presOf" srcId="{81F6BC73-0562-4D29-B072-F615C046102B}" destId="{AFED33E9-C5EE-4CD9-9F40-78FEA8263F14}" srcOrd="0" destOrd="0" presId="urn:microsoft.com/office/officeart/2005/8/layout/list1"/>
    <dgm:cxn modelId="{69D0C82A-FC9C-429D-9695-B10106EE693D}" srcId="{81F6BC73-0562-4D29-B072-F615C046102B}" destId="{A4DFB996-DD5B-4DC4-A23F-159AA8F57DB3}" srcOrd="0" destOrd="0" parTransId="{820488FD-E826-4EE1-9D52-035394DDD3DB}" sibTransId="{E61C323B-E817-438F-B301-E768F314608D}"/>
    <dgm:cxn modelId="{8F40D19C-D377-4742-B6E0-9922D3557760}" srcId="{339BAAEE-B5C0-4DF0-AD07-65229D0C57AB}" destId="{83AB4750-A94A-4576-B74E-866134032BFD}" srcOrd="0" destOrd="0" parTransId="{BE513221-E9A5-4820-B8B1-6D21411ABBD3}" sibTransId="{370DDFF9-91C2-42C9-A8F2-3FA8EA40C994}"/>
    <dgm:cxn modelId="{A58261A4-E23A-47C5-A5DB-D2B9BB8AF598}" type="presOf" srcId="{83AB4750-A94A-4576-B74E-866134032BFD}" destId="{BAF1AD23-9E1B-41BA-9D08-CD9A37D84F70}" srcOrd="0" destOrd="0" presId="urn:microsoft.com/office/officeart/2005/8/layout/list1"/>
    <dgm:cxn modelId="{2A93C0B5-F683-4108-A5DC-28D172FF6F24}" srcId="{99F4B25E-D229-434C-BF0F-893856D30A10}" destId="{42E1EE00-11FB-4920-9EE4-8C7CA3336AD5}" srcOrd="0" destOrd="0" parTransId="{09237119-AE36-490A-838D-293D4C27868D}" sibTransId="{71BEA778-17C7-4B9D-BCA9-491838A30F25}"/>
    <dgm:cxn modelId="{125FFE85-F09C-4EC2-8570-F57557211C63}" srcId="{99F4B25E-D229-434C-BF0F-893856D30A10}" destId="{A6460536-4A4E-4CCE-A73D-29B116F465F4}" srcOrd="1" destOrd="0" parTransId="{2EBE6990-7557-4EC8-9A08-C7692AABB326}" sibTransId="{1DE39569-E013-4EC4-B913-29037876EF56}"/>
    <dgm:cxn modelId="{BBA77EEC-9018-4B2D-89D6-6D969B9DA3A1}" srcId="{37BBEA11-9031-4704-8B57-2DD380CD8750}" destId="{6C131BB4-23A8-43EB-8858-78D13FAB6322}" srcOrd="0" destOrd="0" parTransId="{CEEBC36E-7DCD-4E63-A8AC-329881812F2B}" sibTransId="{E3B6CDB2-81FE-4415-B1D9-866041707E49}"/>
    <dgm:cxn modelId="{FF06B5F1-1407-498B-8ED4-4383FFEFF54F}" type="presOf" srcId="{339BAAEE-B5C0-4DF0-AD07-65229D0C57AB}" destId="{A130FDE0-B618-4DBD-BE69-E3D41E24860F}" srcOrd="1" destOrd="0" presId="urn:microsoft.com/office/officeart/2005/8/layout/list1"/>
    <dgm:cxn modelId="{10671A64-8ACF-4DB5-B9D0-A983F4E637A2}" type="presOf" srcId="{339BAAEE-B5C0-4DF0-AD07-65229D0C57AB}" destId="{D139A324-66D1-4E36-9A70-6EF7CCB35025}" srcOrd="0" destOrd="0" presId="urn:microsoft.com/office/officeart/2005/8/layout/list1"/>
    <dgm:cxn modelId="{FBC586DB-2E94-4118-9559-61B2FA5585DE}" type="presOf" srcId="{6C131BB4-23A8-43EB-8858-78D13FAB6322}" destId="{202ADA16-6BD6-49C4-809F-18070A87DE9F}" srcOrd="0" destOrd="0" presId="urn:microsoft.com/office/officeart/2005/8/layout/list1"/>
    <dgm:cxn modelId="{20E4EB28-8484-4CD8-86B3-2C37C0DAB568}" type="presOf" srcId="{99F4B25E-D229-434C-BF0F-893856D30A10}" destId="{1DA1E225-7694-4F59-9A90-B96C7DB3B400}" srcOrd="0" destOrd="0" presId="urn:microsoft.com/office/officeart/2005/8/layout/list1"/>
    <dgm:cxn modelId="{15646550-E785-40DB-BDBD-E82CDA6A4008}" type="presOf" srcId="{99F4B25E-D229-434C-BF0F-893856D30A10}" destId="{56590C08-42F8-4084-B295-B0711C9C1E29}" srcOrd="1" destOrd="0" presId="urn:microsoft.com/office/officeart/2005/8/layout/list1"/>
    <dgm:cxn modelId="{3AE311B3-CD68-4A62-8783-FBFB0C16EBD4}" srcId="{7BD75DC1-AC27-4DC5-9613-50A5EDE2C291}" destId="{37BBEA11-9031-4704-8B57-2DD380CD8750}" srcOrd="3" destOrd="0" parTransId="{2038AD86-856B-4FF6-BE99-8AE9A169187E}" sibTransId="{53220BC5-9819-44AF-BA65-FE1B13105D3B}"/>
    <dgm:cxn modelId="{5A0C3E9E-9C4F-45CD-B2A5-BB1287B00801}" type="presOf" srcId="{37BBEA11-9031-4704-8B57-2DD380CD8750}" destId="{33F37E7D-E58C-4039-815F-6BEC8F488283}" srcOrd="0" destOrd="0" presId="urn:microsoft.com/office/officeart/2005/8/layout/list1"/>
    <dgm:cxn modelId="{B06F5543-5599-47D0-B0F6-6E59201E4E64}" type="presOf" srcId="{A4DFB996-DD5B-4DC4-A23F-159AA8F57DB3}" destId="{98014A07-DC0C-4F77-BD4B-5D34776A9A6C}" srcOrd="0" destOrd="0" presId="urn:microsoft.com/office/officeart/2005/8/layout/list1"/>
    <dgm:cxn modelId="{10F33F64-F8FF-4BF3-8572-54888B2FC3FB}" type="presOf" srcId="{A6460536-4A4E-4CCE-A73D-29B116F465F4}" destId="{5AD4B5CD-7A10-4011-AE29-93DD819E1E2F}" srcOrd="0" destOrd="1" presId="urn:microsoft.com/office/officeart/2005/8/layout/list1"/>
    <dgm:cxn modelId="{A1A2B08C-924D-44A9-BF06-8BB8E152377C}" type="presOf" srcId="{42E1EE00-11FB-4920-9EE4-8C7CA3336AD5}" destId="{5AD4B5CD-7A10-4011-AE29-93DD819E1E2F}" srcOrd="0" destOrd="0" presId="urn:microsoft.com/office/officeart/2005/8/layout/list1"/>
    <dgm:cxn modelId="{5BE271BD-64DF-4114-95EF-4979659FCDF0}" type="presOf" srcId="{7BD75DC1-AC27-4DC5-9613-50A5EDE2C291}" destId="{CB2D25A0-7BD8-4C1F-939F-58D6014644CE}" srcOrd="0" destOrd="0" presId="urn:microsoft.com/office/officeart/2005/8/layout/list1"/>
    <dgm:cxn modelId="{ADFEEAAC-614E-48A0-A33D-84AD70B1C3C1}" type="presParOf" srcId="{CB2D25A0-7BD8-4C1F-939F-58D6014644CE}" destId="{4CD03B5B-A005-4DD4-BB37-3791EE49CA5C}" srcOrd="0" destOrd="0" presId="urn:microsoft.com/office/officeart/2005/8/layout/list1"/>
    <dgm:cxn modelId="{F8E87F4F-CCF6-4A71-890E-4FE5404F66A2}" type="presParOf" srcId="{4CD03B5B-A005-4DD4-BB37-3791EE49CA5C}" destId="{D139A324-66D1-4E36-9A70-6EF7CCB35025}" srcOrd="0" destOrd="0" presId="urn:microsoft.com/office/officeart/2005/8/layout/list1"/>
    <dgm:cxn modelId="{A8982933-CE53-4E80-A644-2B313D139C6E}" type="presParOf" srcId="{4CD03B5B-A005-4DD4-BB37-3791EE49CA5C}" destId="{A130FDE0-B618-4DBD-BE69-E3D41E24860F}" srcOrd="1" destOrd="0" presId="urn:microsoft.com/office/officeart/2005/8/layout/list1"/>
    <dgm:cxn modelId="{7E5C52E3-D17D-4D62-A7EE-94FD9FF3551B}" type="presParOf" srcId="{CB2D25A0-7BD8-4C1F-939F-58D6014644CE}" destId="{1A8F5F52-BB8A-414E-B05E-7BE7F5006F9B}" srcOrd="1" destOrd="0" presId="urn:microsoft.com/office/officeart/2005/8/layout/list1"/>
    <dgm:cxn modelId="{E162C4F2-EED3-46BC-8A48-33A3AF63527D}" type="presParOf" srcId="{CB2D25A0-7BD8-4C1F-939F-58D6014644CE}" destId="{BAF1AD23-9E1B-41BA-9D08-CD9A37D84F70}" srcOrd="2" destOrd="0" presId="urn:microsoft.com/office/officeart/2005/8/layout/list1"/>
    <dgm:cxn modelId="{DB7B16EB-1720-4847-AAF6-F12F96198D3E}" type="presParOf" srcId="{CB2D25A0-7BD8-4C1F-939F-58D6014644CE}" destId="{030A875B-8EDF-4CAA-A786-2AFAC92E9100}" srcOrd="3" destOrd="0" presId="urn:microsoft.com/office/officeart/2005/8/layout/list1"/>
    <dgm:cxn modelId="{825B9A97-5996-48BB-8969-140F8F2AA7E4}" type="presParOf" srcId="{CB2D25A0-7BD8-4C1F-939F-58D6014644CE}" destId="{BF4ED1D6-717A-4EAD-AD1A-14C367CCE42D}" srcOrd="4" destOrd="0" presId="urn:microsoft.com/office/officeart/2005/8/layout/list1"/>
    <dgm:cxn modelId="{8BC6405F-39AE-49E0-BDF8-5886354BB2AE}" type="presParOf" srcId="{BF4ED1D6-717A-4EAD-AD1A-14C367CCE42D}" destId="{AFED33E9-C5EE-4CD9-9F40-78FEA8263F14}" srcOrd="0" destOrd="0" presId="urn:microsoft.com/office/officeart/2005/8/layout/list1"/>
    <dgm:cxn modelId="{FD4620D9-ACAC-4A52-B249-AF9556E94B65}" type="presParOf" srcId="{BF4ED1D6-717A-4EAD-AD1A-14C367CCE42D}" destId="{ECB6C198-0775-4970-9F4B-3EC54535FD86}" srcOrd="1" destOrd="0" presId="urn:microsoft.com/office/officeart/2005/8/layout/list1"/>
    <dgm:cxn modelId="{18B42942-873B-45D3-831A-2D5F83D5EA47}" type="presParOf" srcId="{CB2D25A0-7BD8-4C1F-939F-58D6014644CE}" destId="{00384E19-BDEC-4CBB-B519-BB2BC2F21CA3}" srcOrd="5" destOrd="0" presId="urn:microsoft.com/office/officeart/2005/8/layout/list1"/>
    <dgm:cxn modelId="{79F42130-E1A1-4712-A70F-2898CEC8D29C}" type="presParOf" srcId="{CB2D25A0-7BD8-4C1F-939F-58D6014644CE}" destId="{98014A07-DC0C-4F77-BD4B-5D34776A9A6C}" srcOrd="6" destOrd="0" presId="urn:microsoft.com/office/officeart/2005/8/layout/list1"/>
    <dgm:cxn modelId="{B10D441C-FDE7-4514-8B74-00C288730C72}" type="presParOf" srcId="{CB2D25A0-7BD8-4C1F-939F-58D6014644CE}" destId="{87D90C1B-A43C-4DE9-BC3C-76E3B7D0C4FC}" srcOrd="7" destOrd="0" presId="urn:microsoft.com/office/officeart/2005/8/layout/list1"/>
    <dgm:cxn modelId="{AEC31F82-66D8-4E6E-9D3F-510CE46490D6}" type="presParOf" srcId="{CB2D25A0-7BD8-4C1F-939F-58D6014644CE}" destId="{5BE214F9-B463-4CC7-98A9-8ED9D330BB19}" srcOrd="8" destOrd="0" presId="urn:microsoft.com/office/officeart/2005/8/layout/list1"/>
    <dgm:cxn modelId="{68E01647-149D-4088-983D-01C3D44FA318}" type="presParOf" srcId="{5BE214F9-B463-4CC7-98A9-8ED9D330BB19}" destId="{1DA1E225-7694-4F59-9A90-B96C7DB3B400}" srcOrd="0" destOrd="0" presId="urn:microsoft.com/office/officeart/2005/8/layout/list1"/>
    <dgm:cxn modelId="{6DFA6312-7564-49AA-A30F-EB0DA8277509}" type="presParOf" srcId="{5BE214F9-B463-4CC7-98A9-8ED9D330BB19}" destId="{56590C08-42F8-4084-B295-B0711C9C1E29}" srcOrd="1" destOrd="0" presId="urn:microsoft.com/office/officeart/2005/8/layout/list1"/>
    <dgm:cxn modelId="{0378FEEC-F838-4389-83C1-E046CB05D257}" type="presParOf" srcId="{CB2D25A0-7BD8-4C1F-939F-58D6014644CE}" destId="{BB43B431-D6E6-45CA-9E41-65A01DEF87D7}" srcOrd="9" destOrd="0" presId="urn:microsoft.com/office/officeart/2005/8/layout/list1"/>
    <dgm:cxn modelId="{806B495B-CE44-4CE2-9E5F-233F6E9087BC}" type="presParOf" srcId="{CB2D25A0-7BD8-4C1F-939F-58D6014644CE}" destId="{5AD4B5CD-7A10-4011-AE29-93DD819E1E2F}" srcOrd="10" destOrd="0" presId="urn:microsoft.com/office/officeart/2005/8/layout/list1"/>
    <dgm:cxn modelId="{81273F16-6727-487F-B399-88D4BEE94AD4}" type="presParOf" srcId="{CB2D25A0-7BD8-4C1F-939F-58D6014644CE}" destId="{CF353FF4-A5E3-4229-AF5B-C8671CAD0D3C}" srcOrd="11" destOrd="0" presId="urn:microsoft.com/office/officeart/2005/8/layout/list1"/>
    <dgm:cxn modelId="{2EF3ABA9-461E-47A3-A7B8-E7D44756D0EE}" type="presParOf" srcId="{CB2D25A0-7BD8-4C1F-939F-58D6014644CE}" destId="{D71A69CC-0486-4668-8D96-C2FDFC775640}" srcOrd="12" destOrd="0" presId="urn:microsoft.com/office/officeart/2005/8/layout/list1"/>
    <dgm:cxn modelId="{BB7F7E41-9B6E-467D-87EF-41C46825FBAE}" type="presParOf" srcId="{D71A69CC-0486-4668-8D96-C2FDFC775640}" destId="{33F37E7D-E58C-4039-815F-6BEC8F488283}" srcOrd="0" destOrd="0" presId="urn:microsoft.com/office/officeart/2005/8/layout/list1"/>
    <dgm:cxn modelId="{0D08A44D-9EA1-4DE2-AC6E-7C0D8FEED0C4}" type="presParOf" srcId="{D71A69CC-0486-4668-8D96-C2FDFC775640}" destId="{6B63F92A-563C-4979-B9BC-46E512B8C480}" srcOrd="1" destOrd="0" presId="urn:microsoft.com/office/officeart/2005/8/layout/list1"/>
    <dgm:cxn modelId="{750CF5A1-8922-4AC2-AE0A-3FB972468F61}" type="presParOf" srcId="{CB2D25A0-7BD8-4C1F-939F-58D6014644CE}" destId="{0F0357A1-782C-4DFA-A3EB-0EB1647C3CF1}" srcOrd="13" destOrd="0" presId="urn:microsoft.com/office/officeart/2005/8/layout/list1"/>
    <dgm:cxn modelId="{EAD37A16-E2BD-4640-A9C4-C16C11609CA7}" type="presParOf" srcId="{CB2D25A0-7BD8-4C1F-939F-58D6014644CE}" destId="{202ADA16-6BD6-49C4-809F-18070A87DE9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E5513D-4A03-46F9-8FE6-F51D307F7C7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BB9CE48-C11D-4100-906F-289CEB795E93}">
      <dgm:prSet phldrT="[Text]"/>
      <dgm:spPr/>
      <dgm:t>
        <a:bodyPr/>
        <a:lstStyle/>
        <a:p>
          <a:r>
            <a:rPr lang="hr-HR" dirty="0" smtClean="0"/>
            <a:t>PREDNOSTI</a:t>
          </a:r>
          <a:endParaRPr lang="hr-HR" dirty="0"/>
        </a:p>
      </dgm:t>
    </dgm:pt>
    <dgm:pt modelId="{6B618556-98CF-470E-B7DE-BCFA5DFDFC4C}" type="parTrans" cxnId="{445110E5-CE23-4208-B2AA-6BF7FCAE9C7D}">
      <dgm:prSet/>
      <dgm:spPr/>
      <dgm:t>
        <a:bodyPr/>
        <a:lstStyle/>
        <a:p>
          <a:endParaRPr lang="hr-HR"/>
        </a:p>
      </dgm:t>
    </dgm:pt>
    <dgm:pt modelId="{A74F6D52-7303-441A-BC54-34973D97C62F}" type="sibTrans" cxnId="{445110E5-CE23-4208-B2AA-6BF7FCAE9C7D}">
      <dgm:prSet/>
      <dgm:spPr/>
      <dgm:t>
        <a:bodyPr/>
        <a:lstStyle/>
        <a:p>
          <a:endParaRPr lang="hr-HR"/>
        </a:p>
      </dgm:t>
    </dgm:pt>
    <dgm:pt modelId="{196B37AC-2ABB-4F6C-B3B7-02D96F5A06B0}">
      <dgm:prSet/>
      <dgm:spPr/>
      <dgm:t>
        <a:bodyPr/>
        <a:lstStyle/>
        <a:p>
          <a:r>
            <a:rPr lang="hr-HR" dirty="0" smtClean="0"/>
            <a:t>ponavljanje iste poruke više puta</a:t>
          </a:r>
          <a:endParaRPr lang="hr-HR" dirty="0"/>
        </a:p>
      </dgm:t>
    </dgm:pt>
    <dgm:pt modelId="{FC483E83-A189-4EDE-A26C-B9E968BC9814}" type="parTrans" cxnId="{744CDB0A-5E5F-4D23-8E78-4C67EC0767BC}">
      <dgm:prSet/>
      <dgm:spPr/>
      <dgm:t>
        <a:bodyPr/>
        <a:lstStyle/>
        <a:p>
          <a:endParaRPr lang="hr-HR"/>
        </a:p>
      </dgm:t>
    </dgm:pt>
    <dgm:pt modelId="{90ACDC62-8D56-4FD1-BCA9-E66399386EA7}" type="sibTrans" cxnId="{744CDB0A-5E5F-4D23-8E78-4C67EC0767BC}">
      <dgm:prSet/>
      <dgm:spPr/>
      <dgm:t>
        <a:bodyPr/>
        <a:lstStyle/>
        <a:p>
          <a:endParaRPr lang="hr-HR"/>
        </a:p>
      </dgm:t>
    </dgm:pt>
    <dgm:pt modelId="{B7C35FA9-4392-48BA-9FAF-83383E4A6234}">
      <dgm:prSet/>
      <dgm:spPr/>
      <dgm:t>
        <a:bodyPr/>
        <a:lstStyle/>
        <a:p>
          <a:r>
            <a:rPr lang="hr-HR" dirty="0" smtClean="0"/>
            <a:t>potrošač može uspoređivati konkurentske oglase i poruke</a:t>
          </a:r>
          <a:endParaRPr lang="hr-HR" dirty="0"/>
        </a:p>
      </dgm:t>
    </dgm:pt>
    <dgm:pt modelId="{4BDC85F9-FC94-4992-A71C-19A5BDDB134A}" type="parTrans" cxnId="{750D5456-4626-45E0-84A1-FCF9C4C8565D}">
      <dgm:prSet/>
      <dgm:spPr/>
      <dgm:t>
        <a:bodyPr/>
        <a:lstStyle/>
        <a:p>
          <a:endParaRPr lang="hr-HR"/>
        </a:p>
      </dgm:t>
    </dgm:pt>
    <dgm:pt modelId="{DA16A59D-E413-4D6D-952E-BDCA322BC346}" type="sibTrans" cxnId="{750D5456-4626-45E0-84A1-FCF9C4C8565D}">
      <dgm:prSet/>
      <dgm:spPr/>
      <dgm:t>
        <a:bodyPr/>
        <a:lstStyle/>
        <a:p>
          <a:endParaRPr lang="hr-HR"/>
        </a:p>
      </dgm:t>
    </dgm:pt>
    <dgm:pt modelId="{FBDC1417-BE39-4DE2-9CA1-2A33E114BB00}">
      <dgm:prSet/>
      <dgm:spPr/>
      <dgm:t>
        <a:bodyPr/>
        <a:lstStyle/>
        <a:p>
          <a:r>
            <a:rPr lang="hr-HR" dirty="0" smtClean="0"/>
            <a:t>ostavlja pozitivan dojam</a:t>
          </a:r>
          <a:endParaRPr lang="hr-HR" dirty="0"/>
        </a:p>
      </dgm:t>
    </dgm:pt>
    <dgm:pt modelId="{3CCC2412-48AE-438C-A01C-3EC90BD51EE4}" type="parTrans" cxnId="{EC3AF7E4-2E3C-44C1-93AB-D3022FDE5518}">
      <dgm:prSet/>
      <dgm:spPr/>
      <dgm:t>
        <a:bodyPr/>
        <a:lstStyle/>
        <a:p>
          <a:endParaRPr lang="hr-HR"/>
        </a:p>
      </dgm:t>
    </dgm:pt>
    <dgm:pt modelId="{C81CF287-EF2A-45D1-BE4A-9D2B13CC8EF7}" type="sibTrans" cxnId="{EC3AF7E4-2E3C-44C1-93AB-D3022FDE5518}">
      <dgm:prSet/>
      <dgm:spPr/>
      <dgm:t>
        <a:bodyPr/>
        <a:lstStyle/>
        <a:p>
          <a:endParaRPr lang="hr-HR"/>
        </a:p>
      </dgm:t>
    </dgm:pt>
    <dgm:pt modelId="{FA85AA9E-5DA6-4E90-8D72-9AA49D1DB8DD}">
      <dgm:prSet/>
      <dgm:spPr/>
      <dgm:t>
        <a:bodyPr/>
        <a:lstStyle/>
        <a:p>
          <a:r>
            <a:rPr lang="hr-HR" dirty="0" smtClean="0"/>
            <a:t>NEDOSTACI</a:t>
          </a:r>
          <a:endParaRPr lang="hr-HR" dirty="0"/>
        </a:p>
      </dgm:t>
    </dgm:pt>
    <dgm:pt modelId="{B6F5083E-71AC-4ACB-B0E2-7947854EC2D1}" type="parTrans" cxnId="{A2E7F87B-3DF0-4776-8C82-7630DB19C0AA}">
      <dgm:prSet/>
      <dgm:spPr/>
      <dgm:t>
        <a:bodyPr/>
        <a:lstStyle/>
        <a:p>
          <a:endParaRPr lang="hr-HR"/>
        </a:p>
      </dgm:t>
    </dgm:pt>
    <dgm:pt modelId="{50B5D5DA-797E-4E73-98CB-3BEF96235962}" type="sibTrans" cxnId="{A2E7F87B-3DF0-4776-8C82-7630DB19C0AA}">
      <dgm:prSet/>
      <dgm:spPr/>
      <dgm:t>
        <a:bodyPr/>
        <a:lstStyle/>
        <a:p>
          <a:endParaRPr lang="hr-HR"/>
        </a:p>
      </dgm:t>
    </dgm:pt>
    <dgm:pt modelId="{46BDC704-D7AC-4B7A-BC0D-5263C00EFDA2}">
      <dgm:prSet phldrT="[Text]"/>
      <dgm:spPr/>
      <dgm:t>
        <a:bodyPr/>
        <a:lstStyle/>
        <a:p>
          <a:r>
            <a:rPr lang="hr-HR" dirty="0" smtClean="0"/>
            <a:t>lakše se može doprijeti do zemljopisno raštrkanih potrošača uz niže troškove </a:t>
          </a:r>
          <a:endParaRPr lang="hr-HR" dirty="0"/>
        </a:p>
      </dgm:t>
    </dgm:pt>
    <dgm:pt modelId="{BE64048E-ECEC-4A85-B5B8-AF3260226BFC}" type="parTrans" cxnId="{A57A6E49-9FE7-4F77-866F-05EF9DE85B35}">
      <dgm:prSet/>
      <dgm:spPr/>
      <dgm:t>
        <a:bodyPr/>
        <a:lstStyle/>
        <a:p>
          <a:endParaRPr lang="hr-HR"/>
        </a:p>
      </dgm:t>
    </dgm:pt>
    <dgm:pt modelId="{1193839E-CEE0-4BE8-A489-D9FA2E312B64}" type="sibTrans" cxnId="{A57A6E49-9FE7-4F77-866F-05EF9DE85B35}">
      <dgm:prSet/>
      <dgm:spPr/>
      <dgm:t>
        <a:bodyPr/>
        <a:lstStyle/>
        <a:p>
          <a:endParaRPr lang="hr-HR"/>
        </a:p>
      </dgm:t>
    </dgm:pt>
    <dgm:pt modelId="{68A89367-D37D-4A13-8CE8-115132643CBE}">
      <dgm:prSet/>
      <dgm:spPr/>
      <dgm:t>
        <a:bodyPr/>
        <a:lstStyle/>
        <a:p>
          <a:endParaRPr lang="hr-HR" dirty="0"/>
        </a:p>
      </dgm:t>
    </dgm:pt>
    <dgm:pt modelId="{A7989DF1-FE18-4BB8-A95E-7E2CB84F7195}" type="parTrans" cxnId="{930640D2-1057-4B42-BAEF-1B52E93F44DE}">
      <dgm:prSet/>
      <dgm:spPr/>
      <dgm:t>
        <a:bodyPr/>
        <a:lstStyle/>
        <a:p>
          <a:endParaRPr lang="hr-HR"/>
        </a:p>
      </dgm:t>
    </dgm:pt>
    <dgm:pt modelId="{499A4C38-FAF8-496D-88ED-0F2A9F203001}" type="sibTrans" cxnId="{930640D2-1057-4B42-BAEF-1B52E93F44DE}">
      <dgm:prSet/>
      <dgm:spPr/>
      <dgm:t>
        <a:bodyPr/>
        <a:lstStyle/>
        <a:p>
          <a:endParaRPr lang="hr-HR"/>
        </a:p>
      </dgm:t>
    </dgm:pt>
    <dgm:pt modelId="{A7164E9C-4444-435F-B563-EB0D458CA7F0}">
      <dgm:prSet/>
      <dgm:spPr/>
      <dgm:t>
        <a:bodyPr/>
        <a:lstStyle/>
        <a:p>
          <a:r>
            <a:rPr lang="hr-HR" dirty="0" smtClean="0"/>
            <a:t>neosobna komunikacija</a:t>
          </a:r>
          <a:endParaRPr lang="hr-HR" dirty="0"/>
        </a:p>
      </dgm:t>
    </dgm:pt>
    <dgm:pt modelId="{93CCA693-C3F8-4530-B8C8-9878AE52A06A}" type="parTrans" cxnId="{C3AAEDD0-D66C-4B74-861B-EFAC96EE1894}">
      <dgm:prSet/>
      <dgm:spPr/>
      <dgm:t>
        <a:bodyPr/>
        <a:lstStyle/>
        <a:p>
          <a:endParaRPr lang="hr-HR"/>
        </a:p>
      </dgm:t>
    </dgm:pt>
    <dgm:pt modelId="{AFE4E800-B9B5-412B-AB1A-67663679156F}" type="sibTrans" cxnId="{C3AAEDD0-D66C-4B74-861B-EFAC96EE1894}">
      <dgm:prSet/>
      <dgm:spPr/>
      <dgm:t>
        <a:bodyPr/>
        <a:lstStyle/>
        <a:p>
          <a:endParaRPr lang="hr-HR"/>
        </a:p>
      </dgm:t>
    </dgm:pt>
    <dgm:pt modelId="{04D05945-D41F-43AA-BCD3-A2698B09CD8E}">
      <dgm:prSet/>
      <dgm:spPr/>
      <dgm:t>
        <a:bodyPr/>
        <a:lstStyle/>
        <a:p>
          <a:r>
            <a:rPr lang="hr-HR" dirty="0" smtClean="0"/>
            <a:t>jednosmjerna komunikacija</a:t>
          </a:r>
          <a:endParaRPr lang="hr-HR" dirty="0"/>
        </a:p>
      </dgm:t>
    </dgm:pt>
    <dgm:pt modelId="{EA4CA9BD-3E27-4A54-A502-0BF81D7972AD}" type="parTrans" cxnId="{410EBE51-F66C-48DC-BE60-9ED27A5E67F9}">
      <dgm:prSet/>
      <dgm:spPr/>
      <dgm:t>
        <a:bodyPr/>
        <a:lstStyle/>
        <a:p>
          <a:endParaRPr lang="hr-HR"/>
        </a:p>
      </dgm:t>
    </dgm:pt>
    <dgm:pt modelId="{57663301-DCD7-4208-B7FC-0B49174D54B8}" type="sibTrans" cxnId="{410EBE51-F66C-48DC-BE60-9ED27A5E67F9}">
      <dgm:prSet/>
      <dgm:spPr/>
      <dgm:t>
        <a:bodyPr/>
        <a:lstStyle/>
        <a:p>
          <a:endParaRPr lang="hr-HR"/>
        </a:p>
      </dgm:t>
    </dgm:pt>
    <dgm:pt modelId="{351C5FDD-5EA8-4239-B3AA-E2F66F515274}">
      <dgm:prSet/>
      <dgm:spPr/>
      <dgm:t>
        <a:bodyPr/>
        <a:lstStyle/>
        <a:p>
          <a:r>
            <a:rPr lang="hr-HR" dirty="0" smtClean="0"/>
            <a:t>vrlo skupo</a:t>
          </a:r>
          <a:endParaRPr lang="hr-HR" dirty="0"/>
        </a:p>
      </dgm:t>
    </dgm:pt>
    <dgm:pt modelId="{11CA3689-77D1-4652-B27F-E259FEF78E9E}" type="parTrans" cxnId="{68A39319-6A51-4217-AC04-7E9CDCA3F779}">
      <dgm:prSet/>
      <dgm:spPr/>
      <dgm:t>
        <a:bodyPr/>
        <a:lstStyle/>
        <a:p>
          <a:endParaRPr lang="hr-HR"/>
        </a:p>
      </dgm:t>
    </dgm:pt>
    <dgm:pt modelId="{1A0841C4-147C-4E77-B5CC-D7486CC99603}" type="sibTrans" cxnId="{68A39319-6A51-4217-AC04-7E9CDCA3F779}">
      <dgm:prSet/>
      <dgm:spPr/>
      <dgm:t>
        <a:bodyPr/>
        <a:lstStyle/>
        <a:p>
          <a:endParaRPr lang="hr-HR"/>
        </a:p>
      </dgm:t>
    </dgm:pt>
    <dgm:pt modelId="{70C3252D-8C23-431C-BAA4-FB2AF05DDFAA}" type="pres">
      <dgm:prSet presAssocID="{6BE5513D-4A03-46F9-8FE6-F51D307F7C7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F2D02D1-0449-4043-B3CD-7158F976FBD6}" type="pres">
      <dgm:prSet presAssocID="{6BE5513D-4A03-46F9-8FE6-F51D307F7C78}" presName="Background" presStyleLbl="bgImgPlace1" presStyleIdx="0" presStyleCnt="1"/>
      <dgm:spPr/>
    </dgm:pt>
    <dgm:pt modelId="{9FEA1EB1-F438-48E2-861F-AAE4CED58FB2}" type="pres">
      <dgm:prSet presAssocID="{6BE5513D-4A03-46F9-8FE6-F51D307F7C7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415621-1684-411B-B26A-A8B4B436B336}" type="pres">
      <dgm:prSet presAssocID="{6BE5513D-4A03-46F9-8FE6-F51D307F7C7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661355-ABB1-4DE0-85D1-D7A6CB3D8383}" type="pres">
      <dgm:prSet presAssocID="{6BE5513D-4A03-46F9-8FE6-F51D307F7C78}" presName="Plus" presStyleLbl="alignNode1" presStyleIdx="0" presStyleCnt="2"/>
      <dgm:spPr/>
    </dgm:pt>
    <dgm:pt modelId="{FB02BB1F-FA45-4C5F-963E-622204663839}" type="pres">
      <dgm:prSet presAssocID="{6BE5513D-4A03-46F9-8FE6-F51D307F7C78}" presName="Minus" presStyleLbl="alignNode1" presStyleIdx="1" presStyleCnt="2"/>
      <dgm:spPr/>
    </dgm:pt>
    <dgm:pt modelId="{D5414B7A-2A5B-4D10-9ED5-1F5E7D8EE882}" type="pres">
      <dgm:prSet presAssocID="{6BE5513D-4A03-46F9-8FE6-F51D307F7C78}" presName="Divider" presStyleLbl="parChTrans1D1" presStyleIdx="0" presStyleCnt="1"/>
      <dgm:spPr/>
    </dgm:pt>
  </dgm:ptLst>
  <dgm:cxnLst>
    <dgm:cxn modelId="{6D2BB3CA-8B5A-47EE-8F1D-A42A3D1E0034}" type="presOf" srcId="{B7C35FA9-4392-48BA-9FAF-83383E4A6234}" destId="{9FEA1EB1-F438-48E2-861F-AAE4CED58FB2}" srcOrd="0" destOrd="3" presId="urn:microsoft.com/office/officeart/2009/3/layout/PlusandMinus"/>
    <dgm:cxn modelId="{930640D2-1057-4B42-BAEF-1B52E93F44DE}" srcId="{FA85AA9E-5DA6-4E90-8D72-9AA49D1DB8DD}" destId="{68A89367-D37D-4A13-8CE8-115132643CBE}" srcOrd="3" destOrd="0" parTransId="{A7989DF1-FE18-4BB8-A95E-7E2CB84F7195}" sibTransId="{499A4C38-FAF8-496D-88ED-0F2A9F203001}"/>
    <dgm:cxn modelId="{C039C64D-9453-4F1A-90F1-36D23CC0BB25}" type="presOf" srcId="{A7164E9C-4444-435F-B563-EB0D458CA7F0}" destId="{82415621-1684-411B-B26A-A8B4B436B336}" srcOrd="0" destOrd="1" presId="urn:microsoft.com/office/officeart/2009/3/layout/PlusandMinus"/>
    <dgm:cxn modelId="{33296F57-2E16-46B6-8A3A-A4EF9C2C2892}" type="presOf" srcId="{2BB9CE48-C11D-4100-906F-289CEB795E93}" destId="{9FEA1EB1-F438-48E2-861F-AAE4CED58FB2}" srcOrd="0" destOrd="0" presId="urn:microsoft.com/office/officeart/2009/3/layout/PlusandMinus"/>
    <dgm:cxn modelId="{15FEAF71-7693-47C5-B6B0-DBE25E617337}" type="presOf" srcId="{FBDC1417-BE39-4DE2-9CA1-2A33E114BB00}" destId="{9FEA1EB1-F438-48E2-861F-AAE4CED58FB2}" srcOrd="0" destOrd="4" presId="urn:microsoft.com/office/officeart/2009/3/layout/PlusandMinus"/>
    <dgm:cxn modelId="{A57A6E49-9FE7-4F77-866F-05EF9DE85B35}" srcId="{2BB9CE48-C11D-4100-906F-289CEB795E93}" destId="{46BDC704-D7AC-4B7A-BC0D-5263C00EFDA2}" srcOrd="0" destOrd="0" parTransId="{BE64048E-ECEC-4A85-B5B8-AF3260226BFC}" sibTransId="{1193839E-CEE0-4BE8-A489-D9FA2E312B64}"/>
    <dgm:cxn modelId="{410EBE51-F66C-48DC-BE60-9ED27A5E67F9}" srcId="{FA85AA9E-5DA6-4E90-8D72-9AA49D1DB8DD}" destId="{04D05945-D41F-43AA-BCD3-A2698B09CD8E}" srcOrd="1" destOrd="0" parTransId="{EA4CA9BD-3E27-4A54-A502-0BF81D7972AD}" sibTransId="{57663301-DCD7-4208-B7FC-0B49174D54B8}"/>
    <dgm:cxn modelId="{D9A60819-8EC9-4C31-BDE0-2BC792896E2B}" type="presOf" srcId="{46BDC704-D7AC-4B7A-BC0D-5263C00EFDA2}" destId="{9FEA1EB1-F438-48E2-861F-AAE4CED58FB2}" srcOrd="0" destOrd="1" presId="urn:microsoft.com/office/officeart/2009/3/layout/PlusandMinus"/>
    <dgm:cxn modelId="{EC3AF7E4-2E3C-44C1-93AB-D3022FDE5518}" srcId="{2BB9CE48-C11D-4100-906F-289CEB795E93}" destId="{FBDC1417-BE39-4DE2-9CA1-2A33E114BB00}" srcOrd="3" destOrd="0" parTransId="{3CCC2412-48AE-438C-A01C-3EC90BD51EE4}" sibTransId="{C81CF287-EF2A-45D1-BE4A-9D2B13CC8EF7}"/>
    <dgm:cxn modelId="{C3AAEDD0-D66C-4B74-861B-EFAC96EE1894}" srcId="{FA85AA9E-5DA6-4E90-8D72-9AA49D1DB8DD}" destId="{A7164E9C-4444-435F-B563-EB0D458CA7F0}" srcOrd="0" destOrd="0" parTransId="{93CCA693-C3F8-4530-B8C8-9878AE52A06A}" sibTransId="{AFE4E800-B9B5-412B-AB1A-67663679156F}"/>
    <dgm:cxn modelId="{A7C13427-BD7E-41F0-85EC-6F474AADC0F1}" type="presOf" srcId="{68A89367-D37D-4A13-8CE8-115132643CBE}" destId="{82415621-1684-411B-B26A-A8B4B436B336}" srcOrd="0" destOrd="4" presId="urn:microsoft.com/office/officeart/2009/3/layout/PlusandMinus"/>
    <dgm:cxn modelId="{EAC44E67-A854-4500-B391-5C7DE6343194}" type="presOf" srcId="{351C5FDD-5EA8-4239-B3AA-E2F66F515274}" destId="{82415621-1684-411B-B26A-A8B4B436B336}" srcOrd="0" destOrd="3" presId="urn:microsoft.com/office/officeart/2009/3/layout/PlusandMinus"/>
    <dgm:cxn modelId="{445110E5-CE23-4208-B2AA-6BF7FCAE9C7D}" srcId="{6BE5513D-4A03-46F9-8FE6-F51D307F7C78}" destId="{2BB9CE48-C11D-4100-906F-289CEB795E93}" srcOrd="0" destOrd="0" parTransId="{6B618556-98CF-470E-B7DE-BCFA5DFDFC4C}" sibTransId="{A74F6D52-7303-441A-BC54-34973D97C62F}"/>
    <dgm:cxn modelId="{E2FFB082-B7CE-4DEA-A27A-476541F08795}" type="presOf" srcId="{FA85AA9E-5DA6-4E90-8D72-9AA49D1DB8DD}" destId="{82415621-1684-411B-B26A-A8B4B436B336}" srcOrd="0" destOrd="0" presId="urn:microsoft.com/office/officeart/2009/3/layout/PlusandMinus"/>
    <dgm:cxn modelId="{744CDB0A-5E5F-4D23-8E78-4C67EC0767BC}" srcId="{2BB9CE48-C11D-4100-906F-289CEB795E93}" destId="{196B37AC-2ABB-4F6C-B3B7-02D96F5A06B0}" srcOrd="1" destOrd="0" parTransId="{FC483E83-A189-4EDE-A26C-B9E968BC9814}" sibTransId="{90ACDC62-8D56-4FD1-BCA9-E66399386EA7}"/>
    <dgm:cxn modelId="{A04903C8-E23E-4DA4-8BED-90DFB4583BD9}" type="presOf" srcId="{196B37AC-2ABB-4F6C-B3B7-02D96F5A06B0}" destId="{9FEA1EB1-F438-48E2-861F-AAE4CED58FB2}" srcOrd="0" destOrd="2" presId="urn:microsoft.com/office/officeart/2009/3/layout/PlusandMinus"/>
    <dgm:cxn modelId="{750D5456-4626-45E0-84A1-FCF9C4C8565D}" srcId="{2BB9CE48-C11D-4100-906F-289CEB795E93}" destId="{B7C35FA9-4392-48BA-9FAF-83383E4A6234}" srcOrd="2" destOrd="0" parTransId="{4BDC85F9-FC94-4992-A71C-19A5BDDB134A}" sibTransId="{DA16A59D-E413-4D6D-952E-BDCA322BC346}"/>
    <dgm:cxn modelId="{68A39319-6A51-4217-AC04-7E9CDCA3F779}" srcId="{FA85AA9E-5DA6-4E90-8D72-9AA49D1DB8DD}" destId="{351C5FDD-5EA8-4239-B3AA-E2F66F515274}" srcOrd="2" destOrd="0" parTransId="{11CA3689-77D1-4652-B27F-E259FEF78E9E}" sibTransId="{1A0841C4-147C-4E77-B5CC-D7486CC99603}"/>
    <dgm:cxn modelId="{194F3C1D-3211-489B-A2C5-745D42A0945F}" type="presOf" srcId="{6BE5513D-4A03-46F9-8FE6-F51D307F7C78}" destId="{70C3252D-8C23-431C-BAA4-FB2AF05DDFAA}" srcOrd="0" destOrd="0" presId="urn:microsoft.com/office/officeart/2009/3/layout/PlusandMinus"/>
    <dgm:cxn modelId="{A2E7F87B-3DF0-4776-8C82-7630DB19C0AA}" srcId="{6BE5513D-4A03-46F9-8FE6-F51D307F7C78}" destId="{FA85AA9E-5DA6-4E90-8D72-9AA49D1DB8DD}" srcOrd="1" destOrd="0" parTransId="{B6F5083E-71AC-4ACB-B0E2-7947854EC2D1}" sibTransId="{50B5D5DA-797E-4E73-98CB-3BEF96235962}"/>
    <dgm:cxn modelId="{8703EA73-5D63-42C0-9CC4-29C10725CA42}" type="presOf" srcId="{04D05945-D41F-43AA-BCD3-A2698B09CD8E}" destId="{82415621-1684-411B-B26A-A8B4B436B336}" srcOrd="0" destOrd="2" presId="urn:microsoft.com/office/officeart/2009/3/layout/PlusandMinus"/>
    <dgm:cxn modelId="{B1A73EB1-66A9-475A-AA53-A3A83E4F6A7C}" type="presParOf" srcId="{70C3252D-8C23-431C-BAA4-FB2AF05DDFAA}" destId="{1F2D02D1-0449-4043-B3CD-7158F976FBD6}" srcOrd="0" destOrd="0" presId="urn:microsoft.com/office/officeart/2009/3/layout/PlusandMinus"/>
    <dgm:cxn modelId="{AD9BC0F8-5E0D-4A4C-983E-AA80B45EF650}" type="presParOf" srcId="{70C3252D-8C23-431C-BAA4-FB2AF05DDFAA}" destId="{9FEA1EB1-F438-48E2-861F-AAE4CED58FB2}" srcOrd="1" destOrd="0" presId="urn:microsoft.com/office/officeart/2009/3/layout/PlusandMinus"/>
    <dgm:cxn modelId="{36A46370-1F97-4690-823C-01A4975AF215}" type="presParOf" srcId="{70C3252D-8C23-431C-BAA4-FB2AF05DDFAA}" destId="{82415621-1684-411B-B26A-A8B4B436B336}" srcOrd="2" destOrd="0" presId="urn:microsoft.com/office/officeart/2009/3/layout/PlusandMinus"/>
    <dgm:cxn modelId="{9852FB6F-D26D-497D-AA3A-D4D5F9866B25}" type="presParOf" srcId="{70C3252D-8C23-431C-BAA4-FB2AF05DDFAA}" destId="{4D661355-ABB1-4DE0-85D1-D7A6CB3D8383}" srcOrd="3" destOrd="0" presId="urn:microsoft.com/office/officeart/2009/3/layout/PlusandMinus"/>
    <dgm:cxn modelId="{8D103E5A-0EC4-451B-BA56-CF2FD5D34CF7}" type="presParOf" srcId="{70C3252D-8C23-431C-BAA4-FB2AF05DDFAA}" destId="{FB02BB1F-FA45-4C5F-963E-622204663839}" srcOrd="4" destOrd="0" presId="urn:microsoft.com/office/officeart/2009/3/layout/PlusandMinus"/>
    <dgm:cxn modelId="{0EACB60D-5712-45CC-9A8D-39356A761F52}" type="presParOf" srcId="{70C3252D-8C23-431C-BAA4-FB2AF05DDFAA}" destId="{D5414B7A-2A5B-4D10-9ED5-1F5E7D8EE882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674B4D-7908-41D7-B048-98952778A65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BB0E5408-9ED2-4EB2-B5DA-A504CBBFAE78}">
      <dgm:prSet phldrT="[Text]"/>
      <dgm:spPr/>
      <dgm:t>
        <a:bodyPr/>
        <a:lstStyle/>
        <a:p>
          <a:r>
            <a:rPr lang="hr-HR" dirty="0" smtClean="0"/>
            <a:t>USPJEŠNO OGLAŠAVANJE</a:t>
          </a:r>
          <a:endParaRPr lang="hr-HR" dirty="0"/>
        </a:p>
      </dgm:t>
    </dgm:pt>
    <dgm:pt modelId="{F5FB1716-8514-4FAC-9932-FD7B779CF0ED}" type="parTrans" cxnId="{0B1DE8F0-A651-42EF-ADAE-313B5BA59888}">
      <dgm:prSet/>
      <dgm:spPr/>
      <dgm:t>
        <a:bodyPr/>
        <a:lstStyle/>
        <a:p>
          <a:endParaRPr lang="hr-HR"/>
        </a:p>
      </dgm:t>
    </dgm:pt>
    <dgm:pt modelId="{BD4FAFA8-A785-4E09-B853-14812E295A23}" type="sibTrans" cxnId="{0B1DE8F0-A651-42EF-ADAE-313B5BA59888}">
      <dgm:prSet/>
      <dgm:spPr/>
      <dgm:t>
        <a:bodyPr/>
        <a:lstStyle/>
        <a:p>
          <a:endParaRPr lang="hr-HR"/>
        </a:p>
      </dgm:t>
    </dgm:pt>
    <dgm:pt modelId="{3696E9D8-39EA-4D20-BD73-3FF99DA53FD5}">
      <dgm:prSet phldrT="[Text]"/>
      <dgm:spPr/>
      <dgm:t>
        <a:bodyPr/>
        <a:lstStyle/>
        <a:p>
          <a:r>
            <a:rPr lang="hr-HR" dirty="0" smtClean="0"/>
            <a:t>POSTAVITI CILJEVE OGLAŠAVANJA</a:t>
          </a:r>
          <a:endParaRPr lang="hr-HR" dirty="0"/>
        </a:p>
      </dgm:t>
    </dgm:pt>
    <dgm:pt modelId="{A96EA805-18E8-4531-9F3F-90530301D982}" type="parTrans" cxnId="{A73AEEE4-2208-4A34-9310-244AAEF0134B}">
      <dgm:prSet/>
      <dgm:spPr/>
      <dgm:t>
        <a:bodyPr/>
        <a:lstStyle/>
        <a:p>
          <a:endParaRPr lang="hr-HR"/>
        </a:p>
      </dgm:t>
    </dgm:pt>
    <dgm:pt modelId="{B49F8414-98BE-4E83-AD5B-A7733716D853}" type="sibTrans" cxnId="{A73AEEE4-2208-4A34-9310-244AAEF0134B}">
      <dgm:prSet/>
      <dgm:spPr/>
      <dgm:t>
        <a:bodyPr/>
        <a:lstStyle/>
        <a:p>
          <a:endParaRPr lang="hr-HR"/>
        </a:p>
      </dgm:t>
    </dgm:pt>
    <dgm:pt modelId="{F7F1A8C7-7DB4-482D-B33F-C17A9F47DE07}">
      <dgm:prSet phldrT="[Text]"/>
      <dgm:spPr/>
      <dgm:t>
        <a:bodyPr/>
        <a:lstStyle/>
        <a:p>
          <a:r>
            <a:rPr lang="hr-HR" dirty="0" smtClean="0"/>
            <a:t>ODREDITI PRORAČUN</a:t>
          </a:r>
          <a:endParaRPr lang="hr-HR" dirty="0"/>
        </a:p>
      </dgm:t>
    </dgm:pt>
    <dgm:pt modelId="{1DC7A03F-518D-4DF5-9FB7-E3697C763ECD}" type="parTrans" cxnId="{505C2624-0AA7-4DFE-99BE-1D8042C6AD3A}">
      <dgm:prSet/>
      <dgm:spPr/>
      <dgm:t>
        <a:bodyPr/>
        <a:lstStyle/>
        <a:p>
          <a:endParaRPr lang="hr-HR"/>
        </a:p>
      </dgm:t>
    </dgm:pt>
    <dgm:pt modelId="{59E47757-5408-40E2-BEBD-AF2DE29A52B5}" type="sibTrans" cxnId="{505C2624-0AA7-4DFE-99BE-1D8042C6AD3A}">
      <dgm:prSet/>
      <dgm:spPr/>
      <dgm:t>
        <a:bodyPr/>
        <a:lstStyle/>
        <a:p>
          <a:endParaRPr lang="hr-HR"/>
        </a:p>
      </dgm:t>
    </dgm:pt>
    <dgm:pt modelId="{503A5FEC-70F5-4B21-9298-056C0711405C}">
      <dgm:prSet phldrT="[Text]"/>
      <dgm:spPr/>
      <dgm:t>
        <a:bodyPr/>
        <a:lstStyle/>
        <a:p>
          <a:r>
            <a:rPr lang="hr-HR" dirty="0" smtClean="0"/>
            <a:t>KREIRATI PORUKU</a:t>
          </a:r>
          <a:endParaRPr lang="hr-HR" dirty="0"/>
        </a:p>
      </dgm:t>
    </dgm:pt>
    <dgm:pt modelId="{DDD0EB71-7F75-4ACD-8946-1B0F0B496A10}" type="parTrans" cxnId="{4E7D1892-3C5A-46DA-BA6E-5CC838251FFB}">
      <dgm:prSet/>
      <dgm:spPr/>
      <dgm:t>
        <a:bodyPr/>
        <a:lstStyle/>
        <a:p>
          <a:endParaRPr lang="hr-HR"/>
        </a:p>
      </dgm:t>
    </dgm:pt>
    <dgm:pt modelId="{A4288467-BDF0-400D-A304-3263794C3367}" type="sibTrans" cxnId="{4E7D1892-3C5A-46DA-BA6E-5CC838251FFB}">
      <dgm:prSet/>
      <dgm:spPr/>
      <dgm:t>
        <a:bodyPr/>
        <a:lstStyle/>
        <a:p>
          <a:endParaRPr lang="hr-HR"/>
        </a:p>
      </dgm:t>
    </dgm:pt>
    <dgm:pt modelId="{EF516D26-6544-4811-93A3-85E438035886}">
      <dgm:prSet phldrT="[Text]"/>
      <dgm:spPr/>
      <dgm:t>
        <a:bodyPr/>
        <a:lstStyle/>
        <a:p>
          <a:r>
            <a:rPr lang="hr-HR" dirty="0" smtClean="0"/>
            <a:t>PRAVILNO ODABRATI MEDIJE I VEHIKULE MEDIJA</a:t>
          </a:r>
          <a:endParaRPr lang="hr-HR" dirty="0"/>
        </a:p>
      </dgm:t>
    </dgm:pt>
    <dgm:pt modelId="{426276F9-7ED3-41BD-B5FD-E104137CB4DF}" type="parTrans" cxnId="{A2C8B495-C7D3-4285-A7A9-A70D5FA22DCC}">
      <dgm:prSet/>
      <dgm:spPr/>
      <dgm:t>
        <a:bodyPr/>
        <a:lstStyle/>
        <a:p>
          <a:endParaRPr lang="hr-HR"/>
        </a:p>
      </dgm:t>
    </dgm:pt>
    <dgm:pt modelId="{8C9D92E2-003D-4BB8-B81C-CA5124F575CE}" type="sibTrans" cxnId="{A2C8B495-C7D3-4285-A7A9-A70D5FA22DCC}">
      <dgm:prSet/>
      <dgm:spPr/>
      <dgm:t>
        <a:bodyPr/>
        <a:lstStyle/>
        <a:p>
          <a:endParaRPr lang="hr-HR"/>
        </a:p>
      </dgm:t>
    </dgm:pt>
    <dgm:pt modelId="{C86CE68C-DF4A-4F7A-92B9-7C8A5ECA7B80}" type="pres">
      <dgm:prSet presAssocID="{83674B4D-7908-41D7-B048-98952778A6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8E7D76A-77B1-4C87-8B91-518F42282572}" type="pres">
      <dgm:prSet presAssocID="{BB0E5408-9ED2-4EB2-B5DA-A504CBBFAE78}" presName="parentLin" presStyleCnt="0"/>
      <dgm:spPr/>
    </dgm:pt>
    <dgm:pt modelId="{567EA74C-093B-4257-9F36-9C7CC7983D35}" type="pres">
      <dgm:prSet presAssocID="{BB0E5408-9ED2-4EB2-B5DA-A504CBBFAE78}" presName="parentLeftMargin" presStyleLbl="node1" presStyleIdx="0" presStyleCnt="1"/>
      <dgm:spPr/>
      <dgm:t>
        <a:bodyPr/>
        <a:lstStyle/>
        <a:p>
          <a:endParaRPr lang="hr-HR"/>
        </a:p>
      </dgm:t>
    </dgm:pt>
    <dgm:pt modelId="{64EBF3D1-BD9F-4EFC-BDBD-2A9E3339CB18}" type="pres">
      <dgm:prSet presAssocID="{BB0E5408-9ED2-4EB2-B5DA-A504CBBFAE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9D35D20-F747-44D9-B5E2-13D8DACA1A96}" type="pres">
      <dgm:prSet presAssocID="{BB0E5408-9ED2-4EB2-B5DA-A504CBBFAE78}" presName="negativeSpace" presStyleCnt="0"/>
      <dgm:spPr/>
    </dgm:pt>
    <dgm:pt modelId="{28C75500-1AC6-4875-8AD9-242D306EF0DD}" type="pres">
      <dgm:prSet presAssocID="{BB0E5408-9ED2-4EB2-B5DA-A504CBBFAE78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73AEEE4-2208-4A34-9310-244AAEF0134B}" srcId="{BB0E5408-9ED2-4EB2-B5DA-A504CBBFAE78}" destId="{3696E9D8-39EA-4D20-BD73-3FF99DA53FD5}" srcOrd="0" destOrd="0" parTransId="{A96EA805-18E8-4531-9F3F-90530301D982}" sibTransId="{B49F8414-98BE-4E83-AD5B-A7733716D853}"/>
    <dgm:cxn modelId="{6898007E-1662-4D8E-BC86-5CD5A72A2AF7}" type="presOf" srcId="{3696E9D8-39EA-4D20-BD73-3FF99DA53FD5}" destId="{28C75500-1AC6-4875-8AD9-242D306EF0DD}" srcOrd="0" destOrd="0" presId="urn:microsoft.com/office/officeart/2005/8/layout/list1"/>
    <dgm:cxn modelId="{505C2624-0AA7-4DFE-99BE-1D8042C6AD3A}" srcId="{BB0E5408-9ED2-4EB2-B5DA-A504CBBFAE78}" destId="{F7F1A8C7-7DB4-482D-B33F-C17A9F47DE07}" srcOrd="1" destOrd="0" parTransId="{1DC7A03F-518D-4DF5-9FB7-E3697C763ECD}" sibTransId="{59E47757-5408-40E2-BEBD-AF2DE29A52B5}"/>
    <dgm:cxn modelId="{A2C8B495-C7D3-4285-A7A9-A70D5FA22DCC}" srcId="{BB0E5408-9ED2-4EB2-B5DA-A504CBBFAE78}" destId="{EF516D26-6544-4811-93A3-85E438035886}" srcOrd="3" destOrd="0" parTransId="{426276F9-7ED3-41BD-B5FD-E104137CB4DF}" sibTransId="{8C9D92E2-003D-4BB8-B81C-CA5124F575CE}"/>
    <dgm:cxn modelId="{60AB5114-076C-4388-AF22-C235C4D30E17}" type="presOf" srcId="{83674B4D-7908-41D7-B048-98952778A652}" destId="{C86CE68C-DF4A-4F7A-92B9-7C8A5ECA7B80}" srcOrd="0" destOrd="0" presId="urn:microsoft.com/office/officeart/2005/8/layout/list1"/>
    <dgm:cxn modelId="{DE8F67C4-0B0D-4012-B359-E80EFEA0DE30}" type="presOf" srcId="{BB0E5408-9ED2-4EB2-B5DA-A504CBBFAE78}" destId="{567EA74C-093B-4257-9F36-9C7CC7983D35}" srcOrd="0" destOrd="0" presId="urn:microsoft.com/office/officeart/2005/8/layout/list1"/>
    <dgm:cxn modelId="{4E7D1892-3C5A-46DA-BA6E-5CC838251FFB}" srcId="{BB0E5408-9ED2-4EB2-B5DA-A504CBBFAE78}" destId="{503A5FEC-70F5-4B21-9298-056C0711405C}" srcOrd="2" destOrd="0" parTransId="{DDD0EB71-7F75-4ACD-8946-1B0F0B496A10}" sibTransId="{A4288467-BDF0-400D-A304-3263794C3367}"/>
    <dgm:cxn modelId="{493B443C-4224-4402-A52C-7FECBD462FE5}" type="presOf" srcId="{F7F1A8C7-7DB4-482D-B33F-C17A9F47DE07}" destId="{28C75500-1AC6-4875-8AD9-242D306EF0DD}" srcOrd="0" destOrd="1" presId="urn:microsoft.com/office/officeart/2005/8/layout/list1"/>
    <dgm:cxn modelId="{9D62CBC9-A08B-49FC-BBB9-44EA82FC0D96}" type="presOf" srcId="{EF516D26-6544-4811-93A3-85E438035886}" destId="{28C75500-1AC6-4875-8AD9-242D306EF0DD}" srcOrd="0" destOrd="3" presId="urn:microsoft.com/office/officeart/2005/8/layout/list1"/>
    <dgm:cxn modelId="{AE0E4A10-9F20-45C1-86E7-B6D10A0AF981}" type="presOf" srcId="{BB0E5408-9ED2-4EB2-B5DA-A504CBBFAE78}" destId="{64EBF3D1-BD9F-4EFC-BDBD-2A9E3339CB18}" srcOrd="1" destOrd="0" presId="urn:microsoft.com/office/officeart/2005/8/layout/list1"/>
    <dgm:cxn modelId="{0B1DE8F0-A651-42EF-ADAE-313B5BA59888}" srcId="{83674B4D-7908-41D7-B048-98952778A652}" destId="{BB0E5408-9ED2-4EB2-B5DA-A504CBBFAE78}" srcOrd="0" destOrd="0" parTransId="{F5FB1716-8514-4FAC-9932-FD7B779CF0ED}" sibTransId="{BD4FAFA8-A785-4E09-B853-14812E295A23}"/>
    <dgm:cxn modelId="{6314A5A9-434B-4781-A018-8841D4F80A58}" type="presOf" srcId="{503A5FEC-70F5-4B21-9298-056C0711405C}" destId="{28C75500-1AC6-4875-8AD9-242D306EF0DD}" srcOrd="0" destOrd="2" presId="urn:microsoft.com/office/officeart/2005/8/layout/list1"/>
    <dgm:cxn modelId="{02EF26FC-A9BE-4769-8DB6-E1B1C35139C1}" type="presParOf" srcId="{C86CE68C-DF4A-4F7A-92B9-7C8A5ECA7B80}" destId="{58E7D76A-77B1-4C87-8B91-518F42282572}" srcOrd="0" destOrd="0" presId="urn:microsoft.com/office/officeart/2005/8/layout/list1"/>
    <dgm:cxn modelId="{593777F7-C6D7-45AD-A76D-1F96F48E1E95}" type="presParOf" srcId="{58E7D76A-77B1-4C87-8B91-518F42282572}" destId="{567EA74C-093B-4257-9F36-9C7CC7983D35}" srcOrd="0" destOrd="0" presId="urn:microsoft.com/office/officeart/2005/8/layout/list1"/>
    <dgm:cxn modelId="{C82E8DDD-9454-449D-B8EE-B3D7872B5FF4}" type="presParOf" srcId="{58E7D76A-77B1-4C87-8B91-518F42282572}" destId="{64EBF3D1-BD9F-4EFC-BDBD-2A9E3339CB18}" srcOrd="1" destOrd="0" presId="urn:microsoft.com/office/officeart/2005/8/layout/list1"/>
    <dgm:cxn modelId="{88D5E9ED-A2C7-4197-AAAD-2DF66BF11BB1}" type="presParOf" srcId="{C86CE68C-DF4A-4F7A-92B9-7C8A5ECA7B80}" destId="{E9D35D20-F747-44D9-B5E2-13D8DACA1A96}" srcOrd="1" destOrd="0" presId="urn:microsoft.com/office/officeart/2005/8/layout/list1"/>
    <dgm:cxn modelId="{BB226D3E-3409-4401-A8BE-74D4AF8FB57F}" type="presParOf" srcId="{C86CE68C-DF4A-4F7A-92B9-7C8A5ECA7B80}" destId="{28C75500-1AC6-4875-8AD9-242D306EF0D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F05D4B-34DD-4567-8480-8AF1BBACD465}" type="doc">
      <dgm:prSet loTypeId="urn:microsoft.com/office/officeart/2005/8/layout/orgChart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1C1AE104-C6B8-4B52-A7B7-9381B95C1F30}">
      <dgm:prSet phldrT="[Text]"/>
      <dgm:spPr/>
      <dgm:t>
        <a:bodyPr/>
        <a:lstStyle/>
        <a:p>
          <a:r>
            <a:rPr lang="hr-HR" dirty="0" smtClean="0"/>
            <a:t>UNAPREĐENJE PRODAJE</a:t>
          </a:r>
          <a:endParaRPr lang="hr-HR" dirty="0"/>
        </a:p>
      </dgm:t>
    </dgm:pt>
    <dgm:pt modelId="{5306FA55-EFDC-4F40-819C-691530A4B33A}" type="parTrans" cxnId="{69BC090E-1FB3-485E-8879-5AA47D9244CC}">
      <dgm:prSet/>
      <dgm:spPr/>
      <dgm:t>
        <a:bodyPr/>
        <a:lstStyle/>
        <a:p>
          <a:endParaRPr lang="hr-HR"/>
        </a:p>
      </dgm:t>
    </dgm:pt>
    <dgm:pt modelId="{04E09929-D1B0-475D-BFF2-0FE999CEBD1D}" type="sibTrans" cxnId="{69BC090E-1FB3-485E-8879-5AA47D9244CC}">
      <dgm:prSet/>
      <dgm:spPr/>
      <dgm:t>
        <a:bodyPr/>
        <a:lstStyle/>
        <a:p>
          <a:endParaRPr lang="hr-HR"/>
        </a:p>
      </dgm:t>
    </dgm:pt>
    <dgm:pt modelId="{B055BB21-22DD-42B3-88C7-DFE56587A3C8}">
      <dgm:prSet phldrT="[Text]"/>
      <dgm:spPr/>
      <dgm:t>
        <a:bodyPr/>
        <a:lstStyle/>
        <a:p>
          <a:r>
            <a:rPr lang="hr-HR" dirty="0" smtClean="0"/>
            <a:t>Usmjereno na potrošača</a:t>
          </a:r>
          <a:endParaRPr lang="hr-HR" dirty="0"/>
        </a:p>
      </dgm:t>
    </dgm:pt>
    <dgm:pt modelId="{0D89BEC1-5E04-4E61-B406-6079719663E7}" type="parTrans" cxnId="{5F6B561A-480B-4AE8-B6EB-8C3784BD525B}">
      <dgm:prSet/>
      <dgm:spPr/>
      <dgm:t>
        <a:bodyPr/>
        <a:lstStyle/>
        <a:p>
          <a:endParaRPr lang="hr-HR"/>
        </a:p>
      </dgm:t>
    </dgm:pt>
    <dgm:pt modelId="{A5CD566A-7B85-4FD3-8E98-4AB9FC01C16D}" type="sibTrans" cxnId="{5F6B561A-480B-4AE8-B6EB-8C3784BD525B}">
      <dgm:prSet/>
      <dgm:spPr/>
      <dgm:t>
        <a:bodyPr/>
        <a:lstStyle/>
        <a:p>
          <a:endParaRPr lang="hr-HR"/>
        </a:p>
      </dgm:t>
    </dgm:pt>
    <dgm:pt modelId="{1DE5C1B0-D424-4E39-A110-94FD4AB2F268}">
      <dgm:prSet phldrT="[Text]"/>
      <dgm:spPr/>
      <dgm:t>
        <a:bodyPr/>
        <a:lstStyle/>
        <a:p>
          <a:r>
            <a:rPr lang="hr-HR" dirty="0" smtClean="0"/>
            <a:t>Usmjereno na posrednika</a:t>
          </a:r>
          <a:endParaRPr lang="hr-HR" dirty="0"/>
        </a:p>
      </dgm:t>
    </dgm:pt>
    <dgm:pt modelId="{74EC2A63-3330-465B-9E4B-9D061A9CF5C4}" type="parTrans" cxnId="{34655568-221F-4F9E-B3AA-D37A91867630}">
      <dgm:prSet/>
      <dgm:spPr/>
      <dgm:t>
        <a:bodyPr/>
        <a:lstStyle/>
        <a:p>
          <a:endParaRPr lang="hr-HR"/>
        </a:p>
      </dgm:t>
    </dgm:pt>
    <dgm:pt modelId="{5A6C48E4-3149-4EC0-A61A-EBC8C1E69263}" type="sibTrans" cxnId="{34655568-221F-4F9E-B3AA-D37A91867630}">
      <dgm:prSet/>
      <dgm:spPr/>
      <dgm:t>
        <a:bodyPr/>
        <a:lstStyle/>
        <a:p>
          <a:endParaRPr lang="hr-HR"/>
        </a:p>
      </dgm:t>
    </dgm:pt>
    <dgm:pt modelId="{B05AFB84-B4CA-46DE-B325-062DA5A32388}" type="pres">
      <dgm:prSet presAssocID="{FEF05D4B-34DD-4567-8480-8AF1BBACD4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E3518C4D-12FA-496F-AEDD-0A6B9BF563E3}" type="pres">
      <dgm:prSet presAssocID="{1C1AE104-C6B8-4B52-A7B7-9381B95C1F30}" presName="hierRoot1" presStyleCnt="0">
        <dgm:presLayoutVars>
          <dgm:hierBranch val="init"/>
        </dgm:presLayoutVars>
      </dgm:prSet>
      <dgm:spPr/>
    </dgm:pt>
    <dgm:pt modelId="{4113490D-153F-4DA1-933B-F8DB8F658AA3}" type="pres">
      <dgm:prSet presAssocID="{1C1AE104-C6B8-4B52-A7B7-9381B95C1F30}" presName="rootComposite1" presStyleCnt="0"/>
      <dgm:spPr/>
    </dgm:pt>
    <dgm:pt modelId="{9E73512F-567D-401C-86DC-C7948EC4D435}" type="pres">
      <dgm:prSet presAssocID="{1C1AE104-C6B8-4B52-A7B7-9381B95C1F30}" presName="rootText1" presStyleLbl="node0" presStyleIdx="0" presStyleCnt="1" custScaleX="17870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E81166B-72B7-4C4A-9346-39A1A5F5F7B6}" type="pres">
      <dgm:prSet presAssocID="{1C1AE104-C6B8-4B52-A7B7-9381B95C1F30}" presName="rootConnector1" presStyleLbl="node1" presStyleIdx="0" presStyleCnt="0"/>
      <dgm:spPr/>
      <dgm:t>
        <a:bodyPr/>
        <a:lstStyle/>
        <a:p>
          <a:endParaRPr lang="hr-HR"/>
        </a:p>
      </dgm:t>
    </dgm:pt>
    <dgm:pt modelId="{A1C67972-EAC8-4EAB-B913-3C30EC6E08E8}" type="pres">
      <dgm:prSet presAssocID="{1C1AE104-C6B8-4B52-A7B7-9381B95C1F30}" presName="hierChild2" presStyleCnt="0"/>
      <dgm:spPr/>
    </dgm:pt>
    <dgm:pt modelId="{8251EF0D-D203-4F4B-9AC5-D1BCF44C3816}" type="pres">
      <dgm:prSet presAssocID="{0D89BEC1-5E04-4E61-B406-6079719663E7}" presName="Name37" presStyleLbl="parChTrans1D2" presStyleIdx="0" presStyleCnt="2"/>
      <dgm:spPr/>
      <dgm:t>
        <a:bodyPr/>
        <a:lstStyle/>
        <a:p>
          <a:endParaRPr lang="hr-HR"/>
        </a:p>
      </dgm:t>
    </dgm:pt>
    <dgm:pt modelId="{271A7406-B7A9-4F63-AE91-3DC6FDA7C758}" type="pres">
      <dgm:prSet presAssocID="{B055BB21-22DD-42B3-88C7-DFE56587A3C8}" presName="hierRoot2" presStyleCnt="0">
        <dgm:presLayoutVars>
          <dgm:hierBranch val="init"/>
        </dgm:presLayoutVars>
      </dgm:prSet>
      <dgm:spPr/>
    </dgm:pt>
    <dgm:pt modelId="{E72C5017-F737-4E50-86CD-0BA7056714A7}" type="pres">
      <dgm:prSet presAssocID="{B055BB21-22DD-42B3-88C7-DFE56587A3C8}" presName="rootComposite" presStyleCnt="0"/>
      <dgm:spPr/>
    </dgm:pt>
    <dgm:pt modelId="{55739B74-9861-4180-A79E-161DFE71FE58}" type="pres">
      <dgm:prSet presAssocID="{B055BB21-22DD-42B3-88C7-DFE56587A3C8}" presName="rootText" presStyleLbl="node2" presStyleIdx="0" presStyleCnt="2" custScaleX="17870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27721B8-690F-4AC9-808C-B7CFE1CEE674}" type="pres">
      <dgm:prSet presAssocID="{B055BB21-22DD-42B3-88C7-DFE56587A3C8}" presName="rootConnector" presStyleLbl="node2" presStyleIdx="0" presStyleCnt="2"/>
      <dgm:spPr/>
      <dgm:t>
        <a:bodyPr/>
        <a:lstStyle/>
        <a:p>
          <a:endParaRPr lang="hr-HR"/>
        </a:p>
      </dgm:t>
    </dgm:pt>
    <dgm:pt modelId="{C0299A71-148D-4381-BAC1-F3212EBD603D}" type="pres">
      <dgm:prSet presAssocID="{B055BB21-22DD-42B3-88C7-DFE56587A3C8}" presName="hierChild4" presStyleCnt="0"/>
      <dgm:spPr/>
    </dgm:pt>
    <dgm:pt modelId="{4F2F6EEA-DC9B-43F0-BB7F-79BC569E4617}" type="pres">
      <dgm:prSet presAssocID="{B055BB21-22DD-42B3-88C7-DFE56587A3C8}" presName="hierChild5" presStyleCnt="0"/>
      <dgm:spPr/>
    </dgm:pt>
    <dgm:pt modelId="{AFABD21C-107B-48D2-AA46-057DA48C2A73}" type="pres">
      <dgm:prSet presAssocID="{74EC2A63-3330-465B-9E4B-9D061A9CF5C4}" presName="Name37" presStyleLbl="parChTrans1D2" presStyleIdx="1" presStyleCnt="2"/>
      <dgm:spPr/>
      <dgm:t>
        <a:bodyPr/>
        <a:lstStyle/>
        <a:p>
          <a:endParaRPr lang="hr-HR"/>
        </a:p>
      </dgm:t>
    </dgm:pt>
    <dgm:pt modelId="{888A2FC6-8383-4528-924F-5544C8ABE9AF}" type="pres">
      <dgm:prSet presAssocID="{1DE5C1B0-D424-4E39-A110-94FD4AB2F268}" presName="hierRoot2" presStyleCnt="0">
        <dgm:presLayoutVars>
          <dgm:hierBranch val="init"/>
        </dgm:presLayoutVars>
      </dgm:prSet>
      <dgm:spPr/>
    </dgm:pt>
    <dgm:pt modelId="{8C7E2619-8701-46F0-A3FE-EEB4D760A930}" type="pres">
      <dgm:prSet presAssocID="{1DE5C1B0-D424-4E39-A110-94FD4AB2F268}" presName="rootComposite" presStyleCnt="0"/>
      <dgm:spPr/>
    </dgm:pt>
    <dgm:pt modelId="{C1DEE42D-F5A3-4460-87FD-B92E41C7129B}" type="pres">
      <dgm:prSet presAssocID="{1DE5C1B0-D424-4E39-A110-94FD4AB2F268}" presName="rootText" presStyleLbl="node2" presStyleIdx="1" presStyleCnt="2" custScaleX="17870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70BE844-AFA1-4625-9917-E5F807629C47}" type="pres">
      <dgm:prSet presAssocID="{1DE5C1B0-D424-4E39-A110-94FD4AB2F268}" presName="rootConnector" presStyleLbl="node2" presStyleIdx="1" presStyleCnt="2"/>
      <dgm:spPr/>
      <dgm:t>
        <a:bodyPr/>
        <a:lstStyle/>
        <a:p>
          <a:endParaRPr lang="hr-HR"/>
        </a:p>
      </dgm:t>
    </dgm:pt>
    <dgm:pt modelId="{D9D3E809-DC0B-4843-A4CA-2EEB648A08D9}" type="pres">
      <dgm:prSet presAssocID="{1DE5C1B0-D424-4E39-A110-94FD4AB2F268}" presName="hierChild4" presStyleCnt="0"/>
      <dgm:spPr/>
    </dgm:pt>
    <dgm:pt modelId="{EFFCB5CC-5DB3-4265-A020-FD8F1C2308FA}" type="pres">
      <dgm:prSet presAssocID="{1DE5C1B0-D424-4E39-A110-94FD4AB2F268}" presName="hierChild5" presStyleCnt="0"/>
      <dgm:spPr/>
    </dgm:pt>
    <dgm:pt modelId="{3A9BF1B2-3C90-462B-8FB8-11DDA8433BF5}" type="pres">
      <dgm:prSet presAssocID="{1C1AE104-C6B8-4B52-A7B7-9381B95C1F30}" presName="hierChild3" presStyleCnt="0"/>
      <dgm:spPr/>
    </dgm:pt>
  </dgm:ptLst>
  <dgm:cxnLst>
    <dgm:cxn modelId="{C7A7F6FC-8B60-443F-83E9-5F5F2C15416B}" type="presOf" srcId="{74EC2A63-3330-465B-9E4B-9D061A9CF5C4}" destId="{AFABD21C-107B-48D2-AA46-057DA48C2A73}" srcOrd="0" destOrd="0" presId="urn:microsoft.com/office/officeart/2005/8/layout/orgChart1"/>
    <dgm:cxn modelId="{66E6761E-99F2-4BC8-85DA-216547B95D46}" type="presOf" srcId="{FEF05D4B-34DD-4567-8480-8AF1BBACD465}" destId="{B05AFB84-B4CA-46DE-B325-062DA5A32388}" srcOrd="0" destOrd="0" presId="urn:microsoft.com/office/officeart/2005/8/layout/orgChart1"/>
    <dgm:cxn modelId="{68B7C232-F0DF-444F-B4E6-FF42083ABC61}" type="presOf" srcId="{1C1AE104-C6B8-4B52-A7B7-9381B95C1F30}" destId="{FE81166B-72B7-4C4A-9346-39A1A5F5F7B6}" srcOrd="1" destOrd="0" presId="urn:microsoft.com/office/officeart/2005/8/layout/orgChart1"/>
    <dgm:cxn modelId="{81BEEDB6-03ED-49A9-ABC9-215C5496E00D}" type="presOf" srcId="{1DE5C1B0-D424-4E39-A110-94FD4AB2F268}" destId="{670BE844-AFA1-4625-9917-E5F807629C47}" srcOrd="1" destOrd="0" presId="urn:microsoft.com/office/officeart/2005/8/layout/orgChart1"/>
    <dgm:cxn modelId="{D75B6FE3-9BA8-4E30-81C5-F72442BF1190}" type="presOf" srcId="{B055BB21-22DD-42B3-88C7-DFE56587A3C8}" destId="{55739B74-9861-4180-A79E-161DFE71FE58}" srcOrd="0" destOrd="0" presId="urn:microsoft.com/office/officeart/2005/8/layout/orgChart1"/>
    <dgm:cxn modelId="{DA398D95-1C5D-4661-AE97-70357ED36003}" type="presOf" srcId="{1DE5C1B0-D424-4E39-A110-94FD4AB2F268}" destId="{C1DEE42D-F5A3-4460-87FD-B92E41C7129B}" srcOrd="0" destOrd="0" presId="urn:microsoft.com/office/officeart/2005/8/layout/orgChart1"/>
    <dgm:cxn modelId="{34655568-221F-4F9E-B3AA-D37A91867630}" srcId="{1C1AE104-C6B8-4B52-A7B7-9381B95C1F30}" destId="{1DE5C1B0-D424-4E39-A110-94FD4AB2F268}" srcOrd="1" destOrd="0" parTransId="{74EC2A63-3330-465B-9E4B-9D061A9CF5C4}" sibTransId="{5A6C48E4-3149-4EC0-A61A-EBC8C1E69263}"/>
    <dgm:cxn modelId="{5F6B561A-480B-4AE8-B6EB-8C3784BD525B}" srcId="{1C1AE104-C6B8-4B52-A7B7-9381B95C1F30}" destId="{B055BB21-22DD-42B3-88C7-DFE56587A3C8}" srcOrd="0" destOrd="0" parTransId="{0D89BEC1-5E04-4E61-B406-6079719663E7}" sibTransId="{A5CD566A-7B85-4FD3-8E98-4AB9FC01C16D}"/>
    <dgm:cxn modelId="{DD2FB128-71B7-4AB3-B0BA-A09F23CA61B9}" type="presOf" srcId="{1C1AE104-C6B8-4B52-A7B7-9381B95C1F30}" destId="{9E73512F-567D-401C-86DC-C7948EC4D435}" srcOrd="0" destOrd="0" presId="urn:microsoft.com/office/officeart/2005/8/layout/orgChart1"/>
    <dgm:cxn modelId="{69BC090E-1FB3-485E-8879-5AA47D9244CC}" srcId="{FEF05D4B-34DD-4567-8480-8AF1BBACD465}" destId="{1C1AE104-C6B8-4B52-A7B7-9381B95C1F30}" srcOrd="0" destOrd="0" parTransId="{5306FA55-EFDC-4F40-819C-691530A4B33A}" sibTransId="{04E09929-D1B0-475D-BFF2-0FE999CEBD1D}"/>
    <dgm:cxn modelId="{11845FA2-3FC7-4A9A-8201-9E90A546E5F6}" type="presOf" srcId="{B055BB21-22DD-42B3-88C7-DFE56587A3C8}" destId="{627721B8-690F-4AC9-808C-B7CFE1CEE674}" srcOrd="1" destOrd="0" presId="urn:microsoft.com/office/officeart/2005/8/layout/orgChart1"/>
    <dgm:cxn modelId="{37F291AC-2B90-462B-9A04-7A1DD7C10C55}" type="presOf" srcId="{0D89BEC1-5E04-4E61-B406-6079719663E7}" destId="{8251EF0D-D203-4F4B-9AC5-D1BCF44C3816}" srcOrd="0" destOrd="0" presId="urn:microsoft.com/office/officeart/2005/8/layout/orgChart1"/>
    <dgm:cxn modelId="{7D07FF1D-194F-46AC-BA59-8B0EE1F0C9C2}" type="presParOf" srcId="{B05AFB84-B4CA-46DE-B325-062DA5A32388}" destId="{E3518C4D-12FA-496F-AEDD-0A6B9BF563E3}" srcOrd="0" destOrd="0" presId="urn:microsoft.com/office/officeart/2005/8/layout/orgChart1"/>
    <dgm:cxn modelId="{E5683E3C-A665-4F1E-9A31-A266004C98A2}" type="presParOf" srcId="{E3518C4D-12FA-496F-AEDD-0A6B9BF563E3}" destId="{4113490D-153F-4DA1-933B-F8DB8F658AA3}" srcOrd="0" destOrd="0" presId="urn:microsoft.com/office/officeart/2005/8/layout/orgChart1"/>
    <dgm:cxn modelId="{6B5168F4-DEC6-48A9-ACB4-40076780E975}" type="presParOf" srcId="{4113490D-153F-4DA1-933B-F8DB8F658AA3}" destId="{9E73512F-567D-401C-86DC-C7948EC4D435}" srcOrd="0" destOrd="0" presId="urn:microsoft.com/office/officeart/2005/8/layout/orgChart1"/>
    <dgm:cxn modelId="{0E451EB5-B4E6-40DE-9B77-75558DC055BF}" type="presParOf" srcId="{4113490D-153F-4DA1-933B-F8DB8F658AA3}" destId="{FE81166B-72B7-4C4A-9346-39A1A5F5F7B6}" srcOrd="1" destOrd="0" presId="urn:microsoft.com/office/officeart/2005/8/layout/orgChart1"/>
    <dgm:cxn modelId="{9CBDBBE4-F996-43AE-A915-4F46AF88EA42}" type="presParOf" srcId="{E3518C4D-12FA-496F-AEDD-0A6B9BF563E3}" destId="{A1C67972-EAC8-4EAB-B913-3C30EC6E08E8}" srcOrd="1" destOrd="0" presId="urn:microsoft.com/office/officeart/2005/8/layout/orgChart1"/>
    <dgm:cxn modelId="{D597E91B-A873-4460-A3E6-FAED6A5E8888}" type="presParOf" srcId="{A1C67972-EAC8-4EAB-B913-3C30EC6E08E8}" destId="{8251EF0D-D203-4F4B-9AC5-D1BCF44C3816}" srcOrd="0" destOrd="0" presId="urn:microsoft.com/office/officeart/2005/8/layout/orgChart1"/>
    <dgm:cxn modelId="{33BAC0EA-1CDB-431C-8DC9-96F7AAA9761E}" type="presParOf" srcId="{A1C67972-EAC8-4EAB-B913-3C30EC6E08E8}" destId="{271A7406-B7A9-4F63-AE91-3DC6FDA7C758}" srcOrd="1" destOrd="0" presId="urn:microsoft.com/office/officeart/2005/8/layout/orgChart1"/>
    <dgm:cxn modelId="{0D706ED6-5908-4107-93B7-1B3C89C07FE2}" type="presParOf" srcId="{271A7406-B7A9-4F63-AE91-3DC6FDA7C758}" destId="{E72C5017-F737-4E50-86CD-0BA7056714A7}" srcOrd="0" destOrd="0" presId="urn:microsoft.com/office/officeart/2005/8/layout/orgChart1"/>
    <dgm:cxn modelId="{29373FDE-DA86-4C42-981C-95D92D198CAD}" type="presParOf" srcId="{E72C5017-F737-4E50-86CD-0BA7056714A7}" destId="{55739B74-9861-4180-A79E-161DFE71FE58}" srcOrd="0" destOrd="0" presId="urn:microsoft.com/office/officeart/2005/8/layout/orgChart1"/>
    <dgm:cxn modelId="{5501AD1F-2F3F-4A31-87CB-B6349827EB07}" type="presParOf" srcId="{E72C5017-F737-4E50-86CD-0BA7056714A7}" destId="{627721B8-690F-4AC9-808C-B7CFE1CEE674}" srcOrd="1" destOrd="0" presId="urn:microsoft.com/office/officeart/2005/8/layout/orgChart1"/>
    <dgm:cxn modelId="{289FC6CC-28CD-4872-B8B0-F3E1340014E2}" type="presParOf" srcId="{271A7406-B7A9-4F63-AE91-3DC6FDA7C758}" destId="{C0299A71-148D-4381-BAC1-F3212EBD603D}" srcOrd="1" destOrd="0" presId="urn:microsoft.com/office/officeart/2005/8/layout/orgChart1"/>
    <dgm:cxn modelId="{10430C29-B687-4ECD-A402-172F7D672BB4}" type="presParOf" srcId="{271A7406-B7A9-4F63-AE91-3DC6FDA7C758}" destId="{4F2F6EEA-DC9B-43F0-BB7F-79BC569E4617}" srcOrd="2" destOrd="0" presId="urn:microsoft.com/office/officeart/2005/8/layout/orgChart1"/>
    <dgm:cxn modelId="{90A45BA5-26B7-4F42-9B43-DB2E184892B8}" type="presParOf" srcId="{A1C67972-EAC8-4EAB-B913-3C30EC6E08E8}" destId="{AFABD21C-107B-48D2-AA46-057DA48C2A73}" srcOrd="2" destOrd="0" presId="urn:microsoft.com/office/officeart/2005/8/layout/orgChart1"/>
    <dgm:cxn modelId="{69B446C3-54C6-4421-9AB0-649F17047798}" type="presParOf" srcId="{A1C67972-EAC8-4EAB-B913-3C30EC6E08E8}" destId="{888A2FC6-8383-4528-924F-5544C8ABE9AF}" srcOrd="3" destOrd="0" presId="urn:microsoft.com/office/officeart/2005/8/layout/orgChart1"/>
    <dgm:cxn modelId="{EC81E0CE-C7CB-4E3F-A967-E9DF790E0E7E}" type="presParOf" srcId="{888A2FC6-8383-4528-924F-5544C8ABE9AF}" destId="{8C7E2619-8701-46F0-A3FE-EEB4D760A930}" srcOrd="0" destOrd="0" presId="urn:microsoft.com/office/officeart/2005/8/layout/orgChart1"/>
    <dgm:cxn modelId="{D9E18523-E9D4-47C8-A6F9-5462D0D2E2FF}" type="presParOf" srcId="{8C7E2619-8701-46F0-A3FE-EEB4D760A930}" destId="{C1DEE42D-F5A3-4460-87FD-B92E41C7129B}" srcOrd="0" destOrd="0" presId="urn:microsoft.com/office/officeart/2005/8/layout/orgChart1"/>
    <dgm:cxn modelId="{543F5695-852F-4E36-B6DB-09C2395ECE82}" type="presParOf" srcId="{8C7E2619-8701-46F0-A3FE-EEB4D760A930}" destId="{670BE844-AFA1-4625-9917-E5F807629C47}" srcOrd="1" destOrd="0" presId="urn:microsoft.com/office/officeart/2005/8/layout/orgChart1"/>
    <dgm:cxn modelId="{F3D0BC47-2A9C-46DF-BEA7-402327D38583}" type="presParOf" srcId="{888A2FC6-8383-4528-924F-5544C8ABE9AF}" destId="{D9D3E809-DC0B-4843-A4CA-2EEB648A08D9}" srcOrd="1" destOrd="0" presId="urn:microsoft.com/office/officeart/2005/8/layout/orgChart1"/>
    <dgm:cxn modelId="{B6B8AAD9-8640-4C12-B4BA-96DF21613029}" type="presParOf" srcId="{888A2FC6-8383-4528-924F-5544C8ABE9AF}" destId="{EFFCB5CC-5DB3-4265-A020-FD8F1C2308FA}" srcOrd="2" destOrd="0" presId="urn:microsoft.com/office/officeart/2005/8/layout/orgChart1"/>
    <dgm:cxn modelId="{2A9EEC0B-6644-4631-BA2D-E44F2140EE35}" type="presParOf" srcId="{E3518C4D-12FA-496F-AEDD-0A6B9BF563E3}" destId="{3A9BF1B2-3C90-462B-8FB8-11DDA8433B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CCA23-5680-485C-AAF8-8826A389E1DA}">
      <dsp:nvSpPr>
        <dsp:cNvPr id="0" name=""/>
        <dsp:cNvSpPr/>
      </dsp:nvSpPr>
      <dsp:spPr>
        <a:xfrm>
          <a:off x="-3581015" y="-550356"/>
          <a:ext cx="4269065" cy="4269065"/>
        </a:xfrm>
        <a:prstGeom prst="blockArc">
          <a:avLst>
            <a:gd name="adj1" fmla="val 18900000"/>
            <a:gd name="adj2" fmla="val 2700000"/>
            <a:gd name="adj3" fmla="val 506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B94D0-EAAD-4DDC-BE20-1CBD7F83CA55}">
      <dsp:nvSpPr>
        <dsp:cNvPr id="0" name=""/>
        <dsp:cNvSpPr/>
      </dsp:nvSpPr>
      <dsp:spPr>
        <a:xfrm>
          <a:off x="257734" y="166845"/>
          <a:ext cx="8676056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1. POJAM I CILJ PROMOCIJE</a:t>
          </a:r>
          <a:endParaRPr lang="hr-HR" sz="1700" kern="1200" dirty="0"/>
        </a:p>
      </dsp:txBody>
      <dsp:txXfrm>
        <a:off x="257734" y="166845"/>
        <a:ext cx="8676056" cy="333564"/>
      </dsp:txXfrm>
    </dsp:sp>
    <dsp:sp modelId="{8BF6FB4D-092C-4DB2-B4B0-573BCDCCA393}">
      <dsp:nvSpPr>
        <dsp:cNvPr id="0" name=""/>
        <dsp:cNvSpPr/>
      </dsp:nvSpPr>
      <dsp:spPr>
        <a:xfrm>
          <a:off x="49257" y="125149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2742F7C-F29C-4E25-B07D-FB24841BF0EE}">
      <dsp:nvSpPr>
        <dsp:cNvPr id="0" name=""/>
        <dsp:cNvSpPr/>
      </dsp:nvSpPr>
      <dsp:spPr>
        <a:xfrm>
          <a:off x="532114" y="667128"/>
          <a:ext cx="8401677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2. KOMUNIKACIJSKI MODEL</a:t>
          </a:r>
          <a:endParaRPr lang="hr-HR" sz="1700" kern="1200" dirty="0"/>
        </a:p>
      </dsp:txBody>
      <dsp:txXfrm>
        <a:off x="532114" y="667128"/>
        <a:ext cx="8401677" cy="333564"/>
      </dsp:txXfrm>
    </dsp:sp>
    <dsp:sp modelId="{FAF12A00-B737-4085-8E69-F71FCE94CFDE}">
      <dsp:nvSpPr>
        <dsp:cNvPr id="0" name=""/>
        <dsp:cNvSpPr/>
      </dsp:nvSpPr>
      <dsp:spPr>
        <a:xfrm>
          <a:off x="323636" y="625432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380DF8F-05AD-4DC5-B36A-1F1B682E8EBD}">
      <dsp:nvSpPr>
        <dsp:cNvPr id="0" name=""/>
        <dsp:cNvSpPr/>
      </dsp:nvSpPr>
      <dsp:spPr>
        <a:xfrm>
          <a:off x="657580" y="1167410"/>
          <a:ext cx="8276210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3. UPRAVLJANJE PROMOCIJOM</a:t>
          </a:r>
          <a:endParaRPr lang="hr-HR" sz="1700" kern="1200" dirty="0"/>
        </a:p>
      </dsp:txBody>
      <dsp:txXfrm>
        <a:off x="657580" y="1167410"/>
        <a:ext cx="8276210" cy="333564"/>
      </dsp:txXfrm>
    </dsp:sp>
    <dsp:sp modelId="{FBA316C1-28A8-4A3B-8E6E-F334468A4DA6}">
      <dsp:nvSpPr>
        <dsp:cNvPr id="0" name=""/>
        <dsp:cNvSpPr/>
      </dsp:nvSpPr>
      <dsp:spPr>
        <a:xfrm>
          <a:off x="449103" y="1125715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47891EF-EF89-46EA-974A-3D50BEFC4C73}">
      <dsp:nvSpPr>
        <dsp:cNvPr id="0" name=""/>
        <dsp:cNvSpPr/>
      </dsp:nvSpPr>
      <dsp:spPr>
        <a:xfrm>
          <a:off x="657580" y="1667376"/>
          <a:ext cx="8276210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4. OGLAŠAVANJE</a:t>
          </a:r>
          <a:endParaRPr lang="hr-HR" sz="1700" kern="1200" dirty="0"/>
        </a:p>
      </dsp:txBody>
      <dsp:txXfrm>
        <a:off x="657580" y="1667376"/>
        <a:ext cx="8276210" cy="333564"/>
      </dsp:txXfrm>
    </dsp:sp>
    <dsp:sp modelId="{C50B48E7-E297-4261-89AF-7D2358CC902B}">
      <dsp:nvSpPr>
        <dsp:cNvPr id="0" name=""/>
        <dsp:cNvSpPr/>
      </dsp:nvSpPr>
      <dsp:spPr>
        <a:xfrm>
          <a:off x="449103" y="1625681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459FBA8-CF58-4506-83C9-481E73821E0E}">
      <dsp:nvSpPr>
        <dsp:cNvPr id="0" name=""/>
        <dsp:cNvSpPr/>
      </dsp:nvSpPr>
      <dsp:spPr>
        <a:xfrm>
          <a:off x="532114" y="2167659"/>
          <a:ext cx="8401677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5. UNAPREĐENJE PRODAJE</a:t>
          </a:r>
          <a:endParaRPr lang="hr-HR" sz="1700" kern="1200" dirty="0"/>
        </a:p>
      </dsp:txBody>
      <dsp:txXfrm>
        <a:off x="532114" y="2167659"/>
        <a:ext cx="8401677" cy="333564"/>
      </dsp:txXfrm>
    </dsp:sp>
    <dsp:sp modelId="{C52C4B95-A335-4B50-9571-C0B4C232D2B6}">
      <dsp:nvSpPr>
        <dsp:cNvPr id="0" name=""/>
        <dsp:cNvSpPr/>
      </dsp:nvSpPr>
      <dsp:spPr>
        <a:xfrm>
          <a:off x="323636" y="2125964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D649D1A-952E-47ED-A127-6363C8A624E6}">
      <dsp:nvSpPr>
        <dsp:cNvPr id="0" name=""/>
        <dsp:cNvSpPr/>
      </dsp:nvSpPr>
      <dsp:spPr>
        <a:xfrm>
          <a:off x="257734" y="2667942"/>
          <a:ext cx="8676056" cy="3335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476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6. IZRAVNI (DIREKTNI) MARKETING</a:t>
          </a:r>
          <a:endParaRPr lang="hr-HR" sz="1700" kern="1200" dirty="0"/>
        </a:p>
      </dsp:txBody>
      <dsp:txXfrm>
        <a:off x="257734" y="2667942"/>
        <a:ext cx="8676056" cy="333564"/>
      </dsp:txXfrm>
    </dsp:sp>
    <dsp:sp modelId="{51CAD074-9CCA-47F9-BFBF-9124E9287136}">
      <dsp:nvSpPr>
        <dsp:cNvPr id="0" name=""/>
        <dsp:cNvSpPr/>
      </dsp:nvSpPr>
      <dsp:spPr>
        <a:xfrm>
          <a:off x="49257" y="2626246"/>
          <a:ext cx="416955" cy="4169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CCA23-5680-485C-AAF8-8826A389E1DA}">
      <dsp:nvSpPr>
        <dsp:cNvPr id="0" name=""/>
        <dsp:cNvSpPr/>
      </dsp:nvSpPr>
      <dsp:spPr>
        <a:xfrm>
          <a:off x="-2218922" y="-343282"/>
          <a:ext cx="2650996" cy="2650996"/>
        </a:xfrm>
        <a:prstGeom prst="blockArc">
          <a:avLst>
            <a:gd name="adj1" fmla="val 18900000"/>
            <a:gd name="adj2" fmla="val 2700000"/>
            <a:gd name="adj3" fmla="val 815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B94D0-EAAD-4DDC-BE20-1CBD7F83CA55}">
      <dsp:nvSpPr>
        <dsp:cNvPr id="0" name=""/>
        <dsp:cNvSpPr/>
      </dsp:nvSpPr>
      <dsp:spPr>
        <a:xfrm>
          <a:off x="227063" y="151025"/>
          <a:ext cx="8725742" cy="3022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878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7. OSOBNA PRODAJA</a:t>
          </a:r>
          <a:endParaRPr lang="hr-HR" sz="1500" kern="1200" dirty="0"/>
        </a:p>
      </dsp:txBody>
      <dsp:txXfrm>
        <a:off x="227063" y="151025"/>
        <a:ext cx="8725742" cy="302208"/>
      </dsp:txXfrm>
    </dsp:sp>
    <dsp:sp modelId="{8BF6FB4D-092C-4DB2-B4B0-573BCDCCA393}">
      <dsp:nvSpPr>
        <dsp:cNvPr id="0" name=""/>
        <dsp:cNvSpPr/>
      </dsp:nvSpPr>
      <dsp:spPr>
        <a:xfrm>
          <a:off x="38183" y="113249"/>
          <a:ext cx="377760" cy="3777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7FD63EB-F12A-467F-845F-F6994A260D04}">
      <dsp:nvSpPr>
        <dsp:cNvPr id="0" name=""/>
        <dsp:cNvSpPr/>
      </dsp:nvSpPr>
      <dsp:spPr>
        <a:xfrm>
          <a:off x="400326" y="604416"/>
          <a:ext cx="8552479" cy="3022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878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8. PROMOCIJA PUTEM INTERNETA</a:t>
          </a:r>
          <a:endParaRPr lang="hr-HR" sz="1500" kern="1200" dirty="0"/>
        </a:p>
      </dsp:txBody>
      <dsp:txXfrm>
        <a:off x="400326" y="604416"/>
        <a:ext cx="8552479" cy="302208"/>
      </dsp:txXfrm>
    </dsp:sp>
    <dsp:sp modelId="{DF4FEA2E-BE00-444B-A395-DF6AC41EDE5A}">
      <dsp:nvSpPr>
        <dsp:cNvPr id="0" name=""/>
        <dsp:cNvSpPr/>
      </dsp:nvSpPr>
      <dsp:spPr>
        <a:xfrm>
          <a:off x="211446" y="566640"/>
          <a:ext cx="377760" cy="3777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F31038-37A5-45BA-BD59-9B39ACB15216}">
      <dsp:nvSpPr>
        <dsp:cNvPr id="0" name=""/>
        <dsp:cNvSpPr/>
      </dsp:nvSpPr>
      <dsp:spPr>
        <a:xfrm>
          <a:off x="400326" y="1057807"/>
          <a:ext cx="8552479" cy="3022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878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9. ODNOSI S JAVNOŠĆU I PUBLICITET</a:t>
          </a:r>
          <a:endParaRPr lang="hr-HR" sz="1500" kern="1200" dirty="0"/>
        </a:p>
      </dsp:txBody>
      <dsp:txXfrm>
        <a:off x="400326" y="1057807"/>
        <a:ext cx="8552479" cy="302208"/>
      </dsp:txXfrm>
    </dsp:sp>
    <dsp:sp modelId="{436DB83B-9145-4579-8D90-AE6D1F2D52CC}">
      <dsp:nvSpPr>
        <dsp:cNvPr id="0" name=""/>
        <dsp:cNvSpPr/>
      </dsp:nvSpPr>
      <dsp:spPr>
        <a:xfrm>
          <a:off x="211446" y="1020031"/>
          <a:ext cx="377760" cy="3777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0071E53-C936-4576-8770-52F02EA64A9B}">
      <dsp:nvSpPr>
        <dsp:cNvPr id="0" name=""/>
        <dsp:cNvSpPr/>
      </dsp:nvSpPr>
      <dsp:spPr>
        <a:xfrm>
          <a:off x="227063" y="1511198"/>
          <a:ext cx="8725742" cy="3022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878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10. INTEGRIRANA MARKETINŠKA KOMUNIKACIJA</a:t>
          </a:r>
          <a:endParaRPr lang="hr-HR" sz="1500" kern="1200" dirty="0"/>
        </a:p>
      </dsp:txBody>
      <dsp:txXfrm>
        <a:off x="227063" y="1511198"/>
        <a:ext cx="8725742" cy="302208"/>
      </dsp:txXfrm>
    </dsp:sp>
    <dsp:sp modelId="{1E0CCFE0-9D95-4D76-BA6C-40F3019504E9}">
      <dsp:nvSpPr>
        <dsp:cNvPr id="0" name=""/>
        <dsp:cNvSpPr/>
      </dsp:nvSpPr>
      <dsp:spPr>
        <a:xfrm>
          <a:off x="38183" y="1473422"/>
          <a:ext cx="377760" cy="37776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4382-5A43-47AE-BF71-4779004061E0}">
      <dsp:nvSpPr>
        <dsp:cNvPr id="0" name=""/>
        <dsp:cNvSpPr/>
      </dsp:nvSpPr>
      <dsp:spPr>
        <a:xfrm>
          <a:off x="1225280" y="447823"/>
          <a:ext cx="4247322" cy="4247322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CIJENA</a:t>
          </a:r>
          <a:endParaRPr lang="hr-HR" sz="2100" kern="1200" dirty="0"/>
        </a:p>
      </dsp:txBody>
      <dsp:txXfrm>
        <a:off x="3397482" y="1233578"/>
        <a:ext cx="1567464" cy="1264084"/>
      </dsp:txXfrm>
    </dsp:sp>
    <dsp:sp modelId="{20941C8B-7889-4797-B86F-052BA72AE067}">
      <dsp:nvSpPr>
        <dsp:cNvPr id="0" name=""/>
        <dsp:cNvSpPr/>
      </dsp:nvSpPr>
      <dsp:spPr>
        <a:xfrm>
          <a:off x="1225268" y="459898"/>
          <a:ext cx="4247322" cy="4247322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DISTRIBUCIJA</a:t>
          </a:r>
          <a:endParaRPr lang="hr-HR" sz="2100" kern="1200" dirty="0"/>
        </a:p>
      </dsp:txBody>
      <dsp:txXfrm>
        <a:off x="3424774" y="2659404"/>
        <a:ext cx="1567464" cy="1264084"/>
      </dsp:txXfrm>
    </dsp:sp>
    <dsp:sp modelId="{1737F0D4-49EC-4014-84A0-C91A3E8F0B29}">
      <dsp:nvSpPr>
        <dsp:cNvPr id="0" name=""/>
        <dsp:cNvSpPr/>
      </dsp:nvSpPr>
      <dsp:spPr>
        <a:xfrm>
          <a:off x="792083" y="951865"/>
          <a:ext cx="4247322" cy="4247322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PROMOCIJA</a:t>
          </a:r>
          <a:endParaRPr lang="hr-HR" sz="2100" kern="1200" dirty="0"/>
        </a:p>
      </dsp:txBody>
      <dsp:txXfrm>
        <a:off x="1272435" y="3151371"/>
        <a:ext cx="1567464" cy="1264084"/>
      </dsp:txXfrm>
    </dsp:sp>
    <dsp:sp modelId="{85F6A9C4-7CF2-4B55-B85A-E754F287D019}">
      <dsp:nvSpPr>
        <dsp:cNvPr id="0" name=""/>
        <dsp:cNvSpPr/>
      </dsp:nvSpPr>
      <dsp:spPr>
        <a:xfrm>
          <a:off x="1183049" y="447835"/>
          <a:ext cx="4247322" cy="4247322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PROIZVOD</a:t>
          </a:r>
          <a:endParaRPr lang="hr-HR" sz="2100" kern="1200" dirty="0"/>
        </a:p>
      </dsp:txBody>
      <dsp:txXfrm>
        <a:off x="1663401" y="1231567"/>
        <a:ext cx="1567464" cy="1264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4382-5A43-47AE-BF71-4779004061E0}">
      <dsp:nvSpPr>
        <dsp:cNvPr id="0" name=""/>
        <dsp:cNvSpPr/>
      </dsp:nvSpPr>
      <dsp:spPr>
        <a:xfrm>
          <a:off x="1000646" y="256497"/>
          <a:ext cx="2432720" cy="2432720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 smtClean="0"/>
            <a:t>CIJENA</a:t>
          </a:r>
          <a:endParaRPr lang="hr-HR" sz="1200" kern="1200" dirty="0"/>
        </a:p>
      </dsp:txBody>
      <dsp:txXfrm>
        <a:off x="2244809" y="706551"/>
        <a:ext cx="897789" cy="724024"/>
      </dsp:txXfrm>
    </dsp:sp>
    <dsp:sp modelId="{20941C8B-7889-4797-B86F-052BA72AE067}">
      <dsp:nvSpPr>
        <dsp:cNvPr id="0" name=""/>
        <dsp:cNvSpPr/>
      </dsp:nvSpPr>
      <dsp:spPr>
        <a:xfrm>
          <a:off x="1000640" y="263413"/>
          <a:ext cx="2432720" cy="2432720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 smtClean="0"/>
            <a:t>DISTRIBUCIJA</a:t>
          </a:r>
          <a:endParaRPr lang="hr-HR" sz="1200" kern="1200" dirty="0"/>
        </a:p>
      </dsp:txBody>
      <dsp:txXfrm>
        <a:off x="2260441" y="1523215"/>
        <a:ext cx="897789" cy="724024"/>
      </dsp:txXfrm>
    </dsp:sp>
    <dsp:sp modelId="{1737F0D4-49EC-4014-84A0-C91A3E8F0B29}">
      <dsp:nvSpPr>
        <dsp:cNvPr id="0" name=""/>
        <dsp:cNvSpPr/>
      </dsp:nvSpPr>
      <dsp:spPr>
        <a:xfrm>
          <a:off x="752526" y="545195"/>
          <a:ext cx="2432720" cy="2432720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 smtClean="0"/>
            <a:t>PROMOCIJA</a:t>
          </a:r>
          <a:endParaRPr lang="hr-HR" sz="1200" kern="1200" dirty="0"/>
        </a:p>
      </dsp:txBody>
      <dsp:txXfrm>
        <a:off x="1027655" y="1804997"/>
        <a:ext cx="897789" cy="724024"/>
      </dsp:txXfrm>
    </dsp:sp>
    <dsp:sp modelId="{85F6A9C4-7CF2-4B55-B85A-E754F287D019}">
      <dsp:nvSpPr>
        <dsp:cNvPr id="0" name=""/>
        <dsp:cNvSpPr/>
      </dsp:nvSpPr>
      <dsp:spPr>
        <a:xfrm>
          <a:off x="976458" y="256504"/>
          <a:ext cx="2432720" cy="2432720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 smtClean="0"/>
            <a:t>PROIZVOD</a:t>
          </a:r>
          <a:endParaRPr lang="hr-HR" sz="1200" kern="1200" dirty="0"/>
        </a:p>
      </dsp:txBody>
      <dsp:txXfrm>
        <a:off x="1251587" y="705399"/>
        <a:ext cx="897789" cy="7240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35881-285E-4A79-843A-92FF21559EA8}">
      <dsp:nvSpPr>
        <dsp:cNvPr id="0" name=""/>
        <dsp:cNvSpPr/>
      </dsp:nvSpPr>
      <dsp:spPr>
        <a:xfrm>
          <a:off x="0" y="0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odrediti ciljnu publiku do koje želimo da naša poruka dopre</a:t>
          </a:r>
          <a:endParaRPr lang="hr-HR" sz="2100" kern="1200" dirty="0"/>
        </a:p>
      </dsp:txBody>
      <dsp:txXfrm>
        <a:off x="23861" y="23861"/>
        <a:ext cx="5362379" cy="766951"/>
      </dsp:txXfrm>
    </dsp:sp>
    <dsp:sp modelId="{1BE0D17D-0E4B-4737-A6D0-739CCAD0E226}">
      <dsp:nvSpPr>
        <dsp:cNvPr id="0" name=""/>
        <dsp:cNvSpPr/>
      </dsp:nvSpPr>
      <dsp:spPr>
        <a:xfrm>
          <a:off x="473202" y="927822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odrediti ciljeve promocije</a:t>
          </a:r>
          <a:endParaRPr lang="en-US" sz="2100" kern="1200" dirty="0"/>
        </a:p>
      </dsp:txBody>
      <dsp:txXfrm>
        <a:off x="497063" y="951683"/>
        <a:ext cx="5286330" cy="766951"/>
      </dsp:txXfrm>
    </dsp:sp>
    <dsp:sp modelId="{432E5BC2-B1CD-4B14-AD04-3BADBFE77BAA}">
      <dsp:nvSpPr>
        <dsp:cNvPr id="0" name=""/>
        <dsp:cNvSpPr/>
      </dsp:nvSpPr>
      <dsp:spPr>
        <a:xfrm>
          <a:off x="946404" y="1855644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kreirati poruku i izabrati kanale koji su u skladu s ciljevima promocije i s ciljnom publikom</a:t>
          </a:r>
          <a:endParaRPr lang="en-US" sz="2100" kern="1200" dirty="0"/>
        </a:p>
      </dsp:txBody>
      <dsp:txXfrm>
        <a:off x="970265" y="1879505"/>
        <a:ext cx="5286330" cy="766951"/>
      </dsp:txXfrm>
    </dsp:sp>
    <dsp:sp modelId="{8F451C89-7F04-4557-8945-26E4053B20C9}">
      <dsp:nvSpPr>
        <dsp:cNvPr id="0" name=""/>
        <dsp:cNvSpPr/>
      </dsp:nvSpPr>
      <dsp:spPr>
        <a:xfrm>
          <a:off x="1419605" y="2783467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voditi računa o proračunu potrebnom za željene promocijske aktivnosti</a:t>
          </a:r>
          <a:endParaRPr lang="en-US" sz="2100" kern="1200" dirty="0"/>
        </a:p>
      </dsp:txBody>
      <dsp:txXfrm>
        <a:off x="1443466" y="2807328"/>
        <a:ext cx="5286330" cy="766951"/>
      </dsp:txXfrm>
    </dsp:sp>
    <dsp:sp modelId="{0A4D4203-C81F-46DC-811B-BCE3BB887060}">
      <dsp:nvSpPr>
        <dsp:cNvPr id="0" name=""/>
        <dsp:cNvSpPr/>
      </dsp:nvSpPr>
      <dsp:spPr>
        <a:xfrm>
          <a:off x="1892808" y="3711289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naknadno ocijeniti uspješnost promocije</a:t>
          </a:r>
          <a:endParaRPr lang="en-US" sz="2100" kern="1200" dirty="0"/>
        </a:p>
      </dsp:txBody>
      <dsp:txXfrm>
        <a:off x="1916669" y="3735150"/>
        <a:ext cx="5286330" cy="766951"/>
      </dsp:txXfrm>
    </dsp:sp>
    <dsp:sp modelId="{4E9193EC-0791-4C27-A77A-12C15C118950}">
      <dsp:nvSpPr>
        <dsp:cNvPr id="0" name=""/>
        <dsp:cNvSpPr/>
      </dsp:nvSpPr>
      <dsp:spPr>
        <a:xfrm>
          <a:off x="5807254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/>
        </a:p>
      </dsp:txBody>
      <dsp:txXfrm>
        <a:off x="5926400" y="595164"/>
        <a:ext cx="291245" cy="398477"/>
      </dsp:txXfrm>
    </dsp:sp>
    <dsp:sp modelId="{556F93C7-B7D0-4BA4-BA5A-436E61ED435F}">
      <dsp:nvSpPr>
        <dsp:cNvPr id="0" name=""/>
        <dsp:cNvSpPr/>
      </dsp:nvSpPr>
      <dsp:spPr>
        <a:xfrm>
          <a:off x="6280456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/>
        </a:p>
      </dsp:txBody>
      <dsp:txXfrm>
        <a:off x="6399602" y="1522986"/>
        <a:ext cx="291245" cy="398477"/>
      </dsp:txXfrm>
    </dsp:sp>
    <dsp:sp modelId="{82969736-E1B1-4F3D-AC65-078B1FB5D69D}">
      <dsp:nvSpPr>
        <dsp:cNvPr id="0" name=""/>
        <dsp:cNvSpPr/>
      </dsp:nvSpPr>
      <dsp:spPr>
        <a:xfrm>
          <a:off x="6753658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/>
        </a:p>
      </dsp:txBody>
      <dsp:txXfrm>
        <a:off x="6872804" y="2437231"/>
        <a:ext cx="291245" cy="398477"/>
      </dsp:txXfrm>
    </dsp:sp>
    <dsp:sp modelId="{625BD9FF-608C-4A03-A839-0A7965E6B6E6}">
      <dsp:nvSpPr>
        <dsp:cNvPr id="0" name=""/>
        <dsp:cNvSpPr/>
      </dsp:nvSpPr>
      <dsp:spPr>
        <a:xfrm>
          <a:off x="7226860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/>
        </a:p>
      </dsp:txBody>
      <dsp:txXfrm>
        <a:off x="7346006" y="3374105"/>
        <a:ext cx="291245" cy="3984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1AD23-9E1B-41BA-9D08-CD9A37D84F70}">
      <dsp:nvSpPr>
        <dsp:cNvPr id="0" name=""/>
        <dsp:cNvSpPr/>
      </dsp:nvSpPr>
      <dsp:spPr>
        <a:xfrm>
          <a:off x="0" y="392373"/>
          <a:ext cx="8686800" cy="807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395732" rIns="67419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informiranje o novom proizvodu ili o novim karakteristikama proizvoda</a:t>
          </a:r>
        </a:p>
      </dsp:txBody>
      <dsp:txXfrm>
        <a:off x="0" y="392373"/>
        <a:ext cx="8686800" cy="807975"/>
      </dsp:txXfrm>
    </dsp:sp>
    <dsp:sp modelId="{A130FDE0-B618-4DBD-BE69-E3D41E24860F}">
      <dsp:nvSpPr>
        <dsp:cNvPr id="0" name=""/>
        <dsp:cNvSpPr/>
      </dsp:nvSpPr>
      <dsp:spPr>
        <a:xfrm>
          <a:off x="434340" y="111933"/>
          <a:ext cx="6080760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INFORMATIVNO (PIONIRSKO) OGLAŠAVANJE</a:t>
          </a:r>
          <a:endParaRPr lang="hr-H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720" y="139313"/>
        <a:ext cx="6026000" cy="506120"/>
      </dsp:txXfrm>
    </dsp:sp>
    <dsp:sp modelId="{98014A07-DC0C-4F77-BD4B-5D34776A9A6C}">
      <dsp:nvSpPr>
        <dsp:cNvPr id="0" name=""/>
        <dsp:cNvSpPr/>
      </dsp:nvSpPr>
      <dsp:spPr>
        <a:xfrm>
          <a:off x="0" y="1583388"/>
          <a:ext cx="8686800" cy="807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395732" rIns="67419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ako je proizvod poznat na tržištu </a:t>
          </a:r>
          <a:r>
            <a:rPr lang="hr-HR" sz="19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→ pojačavamo potražnju</a:t>
          </a:r>
          <a:endParaRPr lang="hr-HR" sz="1900" kern="1200" dirty="0" smtClean="0"/>
        </a:p>
      </dsp:txBody>
      <dsp:txXfrm>
        <a:off x="0" y="1583388"/>
        <a:ext cx="8686800" cy="807975"/>
      </dsp:txXfrm>
    </dsp:sp>
    <dsp:sp modelId="{ECB6C198-0775-4970-9F4B-3EC54535FD86}">
      <dsp:nvSpPr>
        <dsp:cNvPr id="0" name=""/>
        <dsp:cNvSpPr/>
      </dsp:nvSpPr>
      <dsp:spPr>
        <a:xfrm>
          <a:off x="434340" y="1302948"/>
          <a:ext cx="6080760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UVJERAVAJUĆE OGLAŠAVANJE</a:t>
          </a:r>
        </a:p>
      </dsp:txBody>
      <dsp:txXfrm>
        <a:off x="461720" y="1330328"/>
        <a:ext cx="6026000" cy="506120"/>
      </dsp:txXfrm>
    </dsp:sp>
    <dsp:sp modelId="{5AD4B5CD-7A10-4011-AE29-93DD819E1E2F}">
      <dsp:nvSpPr>
        <dsp:cNvPr id="0" name=""/>
        <dsp:cNvSpPr/>
      </dsp:nvSpPr>
      <dsp:spPr>
        <a:xfrm>
          <a:off x="0" y="2774403"/>
          <a:ext cx="8686800" cy="1107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395732" rIns="67419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uspoređivanje s konkurencijom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u nekim zemljama zabranjeno</a:t>
          </a:r>
        </a:p>
      </dsp:txBody>
      <dsp:txXfrm>
        <a:off x="0" y="2774403"/>
        <a:ext cx="8686800" cy="1107225"/>
      </dsp:txXfrm>
    </dsp:sp>
    <dsp:sp modelId="{56590C08-42F8-4084-B295-B0711C9C1E29}">
      <dsp:nvSpPr>
        <dsp:cNvPr id="0" name=""/>
        <dsp:cNvSpPr/>
      </dsp:nvSpPr>
      <dsp:spPr>
        <a:xfrm>
          <a:off x="434340" y="2493963"/>
          <a:ext cx="6080760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KOMPARATIVNO OGLAŠAVANJE</a:t>
          </a:r>
        </a:p>
      </dsp:txBody>
      <dsp:txXfrm>
        <a:off x="461720" y="2521343"/>
        <a:ext cx="6026000" cy="506120"/>
      </dsp:txXfrm>
    </dsp:sp>
    <dsp:sp modelId="{202ADA16-6BD6-49C4-809F-18070A87DE9F}">
      <dsp:nvSpPr>
        <dsp:cNvPr id="0" name=""/>
        <dsp:cNvSpPr/>
      </dsp:nvSpPr>
      <dsp:spPr>
        <a:xfrm>
          <a:off x="0" y="4264668"/>
          <a:ext cx="8686800" cy="807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395732" rIns="67419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proizvodi koji već postoje </a:t>
          </a:r>
          <a:r>
            <a:rPr lang="hr-HR" sz="19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→ podsjećanje na njih</a:t>
          </a:r>
          <a:endParaRPr lang="hr-HR" sz="1900" kern="1200" dirty="0"/>
        </a:p>
      </dsp:txBody>
      <dsp:txXfrm>
        <a:off x="0" y="4264668"/>
        <a:ext cx="8686800" cy="807975"/>
      </dsp:txXfrm>
    </dsp:sp>
    <dsp:sp modelId="{6B63F92A-563C-4979-B9BC-46E512B8C480}">
      <dsp:nvSpPr>
        <dsp:cNvPr id="0" name=""/>
        <dsp:cNvSpPr/>
      </dsp:nvSpPr>
      <dsp:spPr>
        <a:xfrm>
          <a:off x="434340" y="3984228"/>
          <a:ext cx="6080760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OGLAŠAVANJE PODSJEĆANJEM</a:t>
          </a:r>
          <a:endParaRPr lang="hr-H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720" y="4011608"/>
        <a:ext cx="6026000" cy="506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D02D1-0449-4043-B3CD-7158F976FBD6}">
      <dsp:nvSpPr>
        <dsp:cNvPr id="0" name=""/>
        <dsp:cNvSpPr/>
      </dsp:nvSpPr>
      <dsp:spPr>
        <a:xfrm>
          <a:off x="1104146" y="575547"/>
          <a:ext cx="5307902" cy="274309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A1EB1-F438-48E2-861F-AAE4CED58FB2}">
      <dsp:nvSpPr>
        <dsp:cNvPr id="0" name=""/>
        <dsp:cNvSpPr/>
      </dsp:nvSpPr>
      <dsp:spPr>
        <a:xfrm>
          <a:off x="1262773" y="896355"/>
          <a:ext cx="2464819" cy="2346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PREDNOSTI</a:t>
          </a:r>
          <a:endParaRPr lang="hr-H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lakše se može doprijeti do zemljopisno raštrkanih potrošača uz niže troškove 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ponavljanje iste poruke više puta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potrošač može uspoređivati konkurentske oglase i poruke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ostavlja pozitivan dojam</a:t>
          </a:r>
          <a:endParaRPr lang="hr-HR" sz="1500" kern="1200" dirty="0"/>
        </a:p>
      </dsp:txBody>
      <dsp:txXfrm>
        <a:off x="1262773" y="896355"/>
        <a:ext cx="2464819" cy="2346681"/>
      </dsp:txXfrm>
    </dsp:sp>
    <dsp:sp modelId="{82415621-1684-411B-B26A-A8B4B436B336}">
      <dsp:nvSpPr>
        <dsp:cNvPr id="0" name=""/>
        <dsp:cNvSpPr/>
      </dsp:nvSpPr>
      <dsp:spPr>
        <a:xfrm>
          <a:off x="3782502" y="896355"/>
          <a:ext cx="2464819" cy="2346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NEDOSTACI</a:t>
          </a:r>
          <a:endParaRPr lang="hr-H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neosobna komunikacija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jednosmjerna komunikacija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/>
            <a:t>vrlo skupo</a:t>
          </a:r>
          <a:endParaRPr lang="hr-H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1500" kern="1200" dirty="0"/>
        </a:p>
      </dsp:txBody>
      <dsp:txXfrm>
        <a:off x="3782502" y="896355"/>
        <a:ext cx="2464819" cy="2346681"/>
      </dsp:txXfrm>
    </dsp:sp>
    <dsp:sp modelId="{4D661355-ABB1-4DE0-85D1-D7A6CB3D8383}">
      <dsp:nvSpPr>
        <dsp:cNvPr id="0" name=""/>
        <dsp:cNvSpPr/>
      </dsp:nvSpPr>
      <dsp:spPr>
        <a:xfrm>
          <a:off x="555053" y="26594"/>
          <a:ext cx="1037176" cy="1037176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2BB1F-FA45-4C5F-963E-622204663839}">
      <dsp:nvSpPr>
        <dsp:cNvPr id="0" name=""/>
        <dsp:cNvSpPr/>
      </dsp:nvSpPr>
      <dsp:spPr>
        <a:xfrm>
          <a:off x="5679924" y="399588"/>
          <a:ext cx="976166" cy="334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14B7A-2A5B-4D10-9ED5-1F5E7D8EE882}">
      <dsp:nvSpPr>
        <dsp:cNvPr id="0" name=""/>
        <dsp:cNvSpPr/>
      </dsp:nvSpPr>
      <dsp:spPr>
        <a:xfrm>
          <a:off x="3758097" y="901373"/>
          <a:ext cx="610" cy="2241306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75500-1AC6-4875-8AD9-242D306EF0DD}">
      <dsp:nvSpPr>
        <dsp:cNvPr id="0" name=""/>
        <dsp:cNvSpPr/>
      </dsp:nvSpPr>
      <dsp:spPr>
        <a:xfrm>
          <a:off x="0" y="554691"/>
          <a:ext cx="8229600" cy="3962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770636" rIns="638708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700" kern="1200" dirty="0" smtClean="0"/>
            <a:t>POSTAVITI CILJEVE OGLAŠAVANJA</a:t>
          </a:r>
          <a:endParaRPr lang="hr-H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700" kern="1200" dirty="0" smtClean="0"/>
            <a:t>ODREDITI PRORAČUN</a:t>
          </a:r>
          <a:endParaRPr lang="hr-H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700" kern="1200" dirty="0" smtClean="0"/>
            <a:t>KREIRATI PORUKU</a:t>
          </a:r>
          <a:endParaRPr lang="hr-H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700" kern="1200" dirty="0" smtClean="0"/>
            <a:t>PRAVILNO ODABRATI MEDIJE I VEHIKULE MEDIJA</a:t>
          </a:r>
          <a:endParaRPr lang="hr-HR" sz="3700" kern="1200" dirty="0"/>
        </a:p>
      </dsp:txBody>
      <dsp:txXfrm>
        <a:off x="0" y="554691"/>
        <a:ext cx="8229600" cy="3962700"/>
      </dsp:txXfrm>
    </dsp:sp>
    <dsp:sp modelId="{64EBF3D1-BD9F-4EFC-BDBD-2A9E3339CB18}">
      <dsp:nvSpPr>
        <dsp:cNvPr id="0" name=""/>
        <dsp:cNvSpPr/>
      </dsp:nvSpPr>
      <dsp:spPr>
        <a:xfrm>
          <a:off x="411480" y="8571"/>
          <a:ext cx="5760720" cy="109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 smtClean="0"/>
            <a:t>USPJEŠNO OGLAŠAVANJE</a:t>
          </a:r>
          <a:endParaRPr lang="hr-HR" sz="3700" kern="1200" dirty="0"/>
        </a:p>
      </dsp:txBody>
      <dsp:txXfrm>
        <a:off x="464799" y="61890"/>
        <a:ext cx="5654082" cy="985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BD21C-107B-48D2-AA46-057DA48C2A73}">
      <dsp:nvSpPr>
        <dsp:cNvPr id="0" name=""/>
        <dsp:cNvSpPr/>
      </dsp:nvSpPr>
      <dsp:spPr>
        <a:xfrm>
          <a:off x="4001616" y="780376"/>
          <a:ext cx="1555963" cy="32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615"/>
              </a:lnTo>
              <a:lnTo>
                <a:pt x="1555963" y="163615"/>
              </a:lnTo>
              <a:lnTo>
                <a:pt x="1555963" y="32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1EF0D-D203-4F4B-9AC5-D1BCF44C3816}">
      <dsp:nvSpPr>
        <dsp:cNvPr id="0" name=""/>
        <dsp:cNvSpPr/>
      </dsp:nvSpPr>
      <dsp:spPr>
        <a:xfrm>
          <a:off x="2445652" y="780376"/>
          <a:ext cx="1555963" cy="327231"/>
        </a:xfrm>
        <a:custGeom>
          <a:avLst/>
          <a:gdLst/>
          <a:ahLst/>
          <a:cxnLst/>
          <a:rect l="0" t="0" r="0" b="0"/>
          <a:pathLst>
            <a:path>
              <a:moveTo>
                <a:pt x="1555963" y="0"/>
              </a:moveTo>
              <a:lnTo>
                <a:pt x="1555963" y="163615"/>
              </a:lnTo>
              <a:lnTo>
                <a:pt x="0" y="163615"/>
              </a:lnTo>
              <a:lnTo>
                <a:pt x="0" y="32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3512F-567D-401C-86DC-C7948EC4D435}">
      <dsp:nvSpPr>
        <dsp:cNvPr id="0" name=""/>
        <dsp:cNvSpPr/>
      </dsp:nvSpPr>
      <dsp:spPr>
        <a:xfrm>
          <a:off x="2609268" y="1252"/>
          <a:ext cx="2784695" cy="7791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UNAPREĐENJE PRODAJE</a:t>
          </a:r>
          <a:endParaRPr lang="hr-HR" sz="2600" kern="1200" dirty="0"/>
        </a:p>
      </dsp:txBody>
      <dsp:txXfrm>
        <a:off x="2609268" y="1252"/>
        <a:ext cx="2784695" cy="779123"/>
      </dsp:txXfrm>
    </dsp:sp>
    <dsp:sp modelId="{55739B74-9861-4180-A79E-161DFE71FE58}">
      <dsp:nvSpPr>
        <dsp:cNvPr id="0" name=""/>
        <dsp:cNvSpPr/>
      </dsp:nvSpPr>
      <dsp:spPr>
        <a:xfrm>
          <a:off x="1053304" y="1107607"/>
          <a:ext cx="2784695" cy="7791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Usmjereno na potrošača</a:t>
          </a:r>
          <a:endParaRPr lang="hr-HR" sz="2600" kern="1200" dirty="0"/>
        </a:p>
      </dsp:txBody>
      <dsp:txXfrm>
        <a:off x="1053304" y="1107607"/>
        <a:ext cx="2784695" cy="779123"/>
      </dsp:txXfrm>
    </dsp:sp>
    <dsp:sp modelId="{C1DEE42D-F5A3-4460-87FD-B92E41C7129B}">
      <dsp:nvSpPr>
        <dsp:cNvPr id="0" name=""/>
        <dsp:cNvSpPr/>
      </dsp:nvSpPr>
      <dsp:spPr>
        <a:xfrm>
          <a:off x="4165231" y="1107607"/>
          <a:ext cx="2784695" cy="7791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Usmjereno na posrednika</a:t>
          </a:r>
          <a:endParaRPr lang="hr-HR" sz="2600" kern="1200" dirty="0"/>
        </a:p>
      </dsp:txBody>
      <dsp:txXfrm>
        <a:off x="4165231" y="1107607"/>
        <a:ext cx="2784695" cy="779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AE85-36E9-41FE-BE3D-0D94D484BB68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349B-579B-446E-944D-2E46BA008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6349B-579B-446E-944D-2E46BA0082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P_SBUSC_TLE_Jigsaw_Puzz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6002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gradFill flip="none" rotWithShape="1">
            <a:gsLst>
              <a:gs pos="2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_SBUSC_TXT_Jigsaw_Puzzl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325D5-6472-49D0-8DFE-CF5F7A983DB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2935188" cy="864096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Nastavna </a:t>
            </a:r>
          </a:p>
          <a:p>
            <a:r>
              <a:rPr lang="hr-HR" dirty="0" smtClean="0"/>
              <a:t>cjelina </a:t>
            </a:r>
            <a:r>
              <a:rPr lang="hr-HR" dirty="0"/>
              <a:t>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5949280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Udžbenik: MARKETING 4</a:t>
            </a: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Autori: Maja Martinović, Olivera Jurković Majić, Ana Babić, Ana Kuštrak, Martina </a:t>
            </a:r>
            <a:r>
              <a:rPr lang="hr-HR" sz="1400" dirty="0" err="1" smtClean="0">
                <a:solidFill>
                  <a:schemeClr val="bg1"/>
                </a:solidFill>
                <a:latin typeface="+mj-lt"/>
              </a:rPr>
              <a:t>Čaić</a:t>
            </a:r>
            <a:endParaRPr lang="hr-HR" sz="1400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Prezentaciju pripremila: Sanja Arambašić</a:t>
            </a:r>
            <a:endParaRPr lang="hr-H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43200" y="664804"/>
            <a:ext cx="7200800" cy="1506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PROMOCIJA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4.3. UPRAVLJANJE PROMOCIJOM</a:t>
            </a: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589908"/>
              </p:ext>
            </p:extLst>
          </p:nvPr>
        </p:nvGraphicFramePr>
        <p:xfrm>
          <a:off x="539552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32558" y="1340768"/>
            <a:ext cx="71636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Koraci upravljanja promocijom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25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Ciljna publika</a:t>
            </a:r>
          </a:p>
          <a:p>
            <a:pPr lvl="1"/>
            <a:r>
              <a:rPr lang="hr-HR" dirty="0" smtClean="0"/>
              <a:t>o njoj ovisi što, kako, kada i gdje ćemo reći 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457200" y="2899793"/>
            <a:ext cx="816409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Možemo li istu poruku uputiti ovim ciljnim skupinama?</a:t>
            </a:r>
          </a:p>
          <a:p>
            <a:pPr algn="ctr"/>
            <a:r>
              <a:rPr lang="hr-H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Komentirajte!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http://www.mojportal.ba/slike/novosti/AAA%20SHOWBIZ/LIFESTYLE/stariji%20ljudi%20lap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07758"/>
            <a:ext cx="3321957" cy="2491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ajstudent.com/public/files/news/news_44260/mla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9" y="3853900"/>
            <a:ext cx="3351058" cy="256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4.3. UPRAVLJANJE PROMOCIJOM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4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pme_Zak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7" y="2060848"/>
            <a:ext cx="8173453" cy="4597971"/>
          </a:xfrm>
        </p:spPr>
      </p:pic>
      <p:sp>
        <p:nvSpPr>
          <p:cNvPr id="5" name="Rectangle 4"/>
          <p:cNvSpPr/>
          <p:nvPr/>
        </p:nvSpPr>
        <p:spPr>
          <a:xfrm>
            <a:off x="365573" y="1225302"/>
            <a:ext cx="8291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Komentirajte ciljanu publiku!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4.3. UPRAVLJANJE PROMOCIJOM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48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232"/>
            <a:ext cx="8229600" cy="5450160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Ciljevi promocije</a:t>
            </a:r>
          </a:p>
          <a:p>
            <a:pPr lvl="1"/>
            <a:r>
              <a:rPr lang="hr-HR" dirty="0" smtClean="0"/>
              <a:t>u vezi s ciljnom publikom</a:t>
            </a:r>
          </a:p>
          <a:p>
            <a:pPr lvl="1"/>
            <a:r>
              <a:rPr lang="hr-HR" dirty="0" smtClean="0"/>
              <a:t>potaknuti namjeru za kupnju, povećati svjesnost o marki</a:t>
            </a:r>
          </a:p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Kreiranje poruke i izbor kanala</a:t>
            </a:r>
          </a:p>
          <a:p>
            <a:pPr lvl="1"/>
            <a:r>
              <a:rPr lang="hr-HR" dirty="0" smtClean="0"/>
              <a:t>u skladu s prethodna dva koraka</a:t>
            </a:r>
          </a:p>
          <a:p>
            <a:pPr lvl="1"/>
            <a:r>
              <a:rPr lang="hr-HR" dirty="0" smtClean="0"/>
              <a:t>tri problema:</a:t>
            </a:r>
          </a:p>
          <a:p>
            <a:pPr lvl="2"/>
            <a:r>
              <a:rPr lang="hr-HR" dirty="0" smtClean="0"/>
              <a:t>što reći</a:t>
            </a:r>
          </a:p>
          <a:p>
            <a:pPr lvl="2"/>
            <a:r>
              <a:rPr lang="hr-HR" dirty="0" smtClean="0"/>
              <a:t>kako reći </a:t>
            </a:r>
          </a:p>
          <a:p>
            <a:pPr lvl="2"/>
            <a:r>
              <a:rPr lang="hr-HR" dirty="0" smtClean="0"/>
              <a:t>tko će reći</a:t>
            </a:r>
          </a:p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Proračun</a:t>
            </a:r>
            <a:r>
              <a:rPr lang="hr-HR" dirty="0" smtClean="0"/>
              <a:t> </a:t>
            </a:r>
          </a:p>
          <a:p>
            <a:pPr lvl="1"/>
            <a:r>
              <a:rPr lang="hr-HR" dirty="0" smtClean="0"/>
              <a:t>ovisi o tome koje kanale koristimo</a:t>
            </a:r>
          </a:p>
          <a:p>
            <a:pPr lvl="1"/>
            <a:r>
              <a:rPr lang="hr-HR" dirty="0" smtClean="0"/>
              <a:t>veći iznos proračuna nužno ne znači i veću uspješnost</a:t>
            </a:r>
          </a:p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Uspješnost </a:t>
            </a:r>
          </a:p>
          <a:p>
            <a:pPr lvl="1"/>
            <a:r>
              <a:rPr lang="hr-HR" dirty="0" smtClean="0"/>
              <a:t>procijeniti uspješnost i napraviti eventualne korekcije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4.3. UPRAVLJANJE PROMOCIJOM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70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Svaki </a:t>
            </a:r>
            <a:r>
              <a:rPr lang="hr-HR" dirty="0"/>
              <a:t>plaćeni oblik neosobne prezentacije i promocije ideja, proizvoda ili usluga od prepoznatljivog </a:t>
            </a:r>
            <a:r>
              <a:rPr lang="hr-HR" dirty="0" smtClean="0"/>
              <a:t>sponzora</a:t>
            </a:r>
          </a:p>
          <a:p>
            <a:endParaRPr lang="hr-HR" dirty="0" smtClean="0"/>
          </a:p>
          <a:p>
            <a:r>
              <a:rPr lang="hr-HR" dirty="0" smtClean="0"/>
              <a:t>cilj oglašavanja:</a:t>
            </a:r>
          </a:p>
          <a:p>
            <a:pPr lvl="1"/>
            <a:r>
              <a:rPr lang="hr-HR" dirty="0" smtClean="0"/>
              <a:t>izazvati reakciju kod ciljnog segmenta potrošača kojima se putem oglasa prenosi određena poruka</a:t>
            </a:r>
          </a:p>
          <a:p>
            <a:pPr lvl="1"/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50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Oglašavanje </a:t>
            </a:r>
          </a:p>
          <a:p>
            <a:pPr lvl="1"/>
            <a:r>
              <a:rPr lang="hr-HR" dirty="0" smtClean="0"/>
              <a:t>oglašavanje proizvoda</a:t>
            </a:r>
          </a:p>
          <a:p>
            <a:pPr lvl="1"/>
            <a:r>
              <a:rPr lang="hr-HR" dirty="0" smtClean="0"/>
              <a:t>institucionalno oglašavanje</a:t>
            </a:r>
          </a:p>
          <a:p>
            <a:pPr lvl="1"/>
            <a:endParaRPr lang="hr-HR" dirty="0"/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pic>
        <p:nvPicPr>
          <p:cNvPr id="15362" name="Picture 2" descr="http://www.osijeknet.com/fotografije/2012-02-20-4f42c9ae7c8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69" y="1844824"/>
            <a:ext cx="292633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netokracija.com/wp-content/uploads/2013/01/mobilno_oglasavan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29464"/>
            <a:ext cx="3646951" cy="218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jatrgovac.com/usdocs/TV-ogla%C5%A1avanje-ilustracija-mid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2325638" cy="17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534370"/>
              </p:ext>
            </p:extLst>
          </p:nvPr>
        </p:nvGraphicFramePr>
        <p:xfrm>
          <a:off x="107504" y="1412776"/>
          <a:ext cx="86868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53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donardo_-_Novi_sladoled_stigao_u_Ledo_krinj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187476"/>
            <a:ext cx="8045450" cy="4525963"/>
          </a:xfrm>
        </p:spPr>
      </p:pic>
      <p:sp>
        <p:nvSpPr>
          <p:cNvPr id="5" name="Rectangle 4"/>
          <p:cNvSpPr/>
          <p:nvPr/>
        </p:nvSpPr>
        <p:spPr>
          <a:xfrm>
            <a:off x="1763688" y="1287760"/>
            <a:ext cx="5355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Vrsta oglašavanja?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025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/>
          </a:bodyPr>
          <a:lstStyle/>
          <a:p>
            <a:r>
              <a:rPr lang="hr-HR" dirty="0" smtClean="0"/>
              <a:t>najčešće korišteni element promocijskog spleta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427630"/>
              </p:ext>
            </p:extLst>
          </p:nvPr>
        </p:nvGraphicFramePr>
        <p:xfrm>
          <a:off x="971600" y="2792154"/>
          <a:ext cx="7211144" cy="334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82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oglašavanje se odvija kroz medije</a:t>
            </a:r>
          </a:p>
          <a:p>
            <a:pPr lvl="1"/>
            <a:r>
              <a:rPr lang="hr-HR" dirty="0" smtClean="0"/>
              <a:t>radio</a:t>
            </a:r>
          </a:p>
          <a:p>
            <a:pPr lvl="1"/>
            <a:r>
              <a:rPr lang="hr-HR" dirty="0" smtClean="0"/>
              <a:t>televizija</a:t>
            </a:r>
          </a:p>
          <a:p>
            <a:pPr lvl="1"/>
            <a:r>
              <a:rPr lang="hr-HR" dirty="0" smtClean="0"/>
              <a:t>internet</a:t>
            </a:r>
          </a:p>
          <a:p>
            <a:pPr lvl="1"/>
            <a:r>
              <a:rPr lang="hr-HR" dirty="0" smtClean="0"/>
              <a:t>vanjsko oglašavanje</a:t>
            </a:r>
          </a:p>
          <a:p>
            <a:pPr lvl="1"/>
            <a:r>
              <a:rPr lang="hr-HR" dirty="0" smtClean="0"/>
              <a:t>tiskani mediji</a:t>
            </a:r>
          </a:p>
          <a:p>
            <a:pPr lvl="1"/>
            <a:endParaRPr lang="hr-HR" dirty="0"/>
          </a:p>
          <a:p>
            <a:pPr lvl="1"/>
            <a:r>
              <a:rPr lang="hr-HR" dirty="0" smtClean="0"/>
              <a:t>osim medija važno je pravilno odabrati i </a:t>
            </a:r>
            <a:r>
              <a:rPr lang="hr-HR" dirty="0" err="1" smtClean="0"/>
              <a:t>vehikule</a:t>
            </a:r>
            <a:r>
              <a:rPr lang="hr-HR" dirty="0" smtClean="0"/>
              <a:t> medija</a:t>
            </a:r>
          </a:p>
          <a:p>
            <a:pPr lvl="2"/>
            <a:r>
              <a:rPr lang="hr-HR" dirty="0" smtClean="0"/>
              <a:t>medij – radio; vehikuli medija – Narodni radio, Radio 101, i sl. 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12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TEME CJELINE </a:t>
            </a:r>
            <a:r>
              <a:rPr lang="hr-HR" dirty="0"/>
              <a:t>4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819204"/>
              </p:ext>
            </p:extLst>
          </p:nvPr>
        </p:nvGraphicFramePr>
        <p:xfrm>
          <a:off x="169168" y="1340769"/>
          <a:ext cx="897483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728793"/>
              </p:ext>
            </p:extLst>
          </p:nvPr>
        </p:nvGraphicFramePr>
        <p:xfrm>
          <a:off x="169168" y="4455505"/>
          <a:ext cx="8974832" cy="196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81224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4.4. OGLAŠAVANJE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31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dio promocijskog spleta</a:t>
            </a:r>
          </a:p>
          <a:p>
            <a:r>
              <a:rPr lang="hr-HR" dirty="0" smtClean="0"/>
              <a:t>koristi različite oblike kratkoročnih poticaja kako bi se potrošače potaknulo na kupnju određene marke proizvoda</a:t>
            </a:r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4933142"/>
              </p:ext>
            </p:extLst>
          </p:nvPr>
        </p:nvGraphicFramePr>
        <p:xfrm>
          <a:off x="683568" y="4077072"/>
          <a:ext cx="8003232" cy="18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40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Unapređenje prodaje usmjereno potrošačima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odvija se neposredno od posrednika, a kontrolira ga proizvođač</a:t>
            </a:r>
          </a:p>
          <a:p>
            <a:pPr marL="457200" lvl="1" indent="0">
              <a:buNone/>
            </a:pPr>
            <a:endParaRPr lang="hr-HR" dirty="0" smtClean="0"/>
          </a:p>
          <a:p>
            <a:pPr lvl="1"/>
            <a:r>
              <a:rPr lang="hr-HR" dirty="0" smtClean="0"/>
              <a:t>najčešće korišteno uz proizvode osobne potrošnje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osnovni ciljevi koji se nastoje postići su:</a:t>
            </a:r>
            <a:endParaRPr lang="hr-HR" dirty="0"/>
          </a:p>
          <a:p>
            <a:pPr marL="1474470" lvl="3" indent="-342900">
              <a:buFont typeface="+mj-lt"/>
              <a:buAutoNum type="arabicPeriod"/>
            </a:pPr>
            <a:r>
              <a:rPr lang="hr-HR" dirty="0" smtClean="0"/>
              <a:t>generiranje probne kupnje</a:t>
            </a:r>
          </a:p>
          <a:p>
            <a:pPr marL="1474470" lvl="3" indent="-342900">
              <a:buFont typeface="+mj-lt"/>
              <a:buAutoNum type="arabicPeriod"/>
            </a:pPr>
            <a:r>
              <a:rPr lang="hr-HR" dirty="0" smtClean="0"/>
              <a:t>poticanje ponovljene kupnje</a:t>
            </a:r>
          </a:p>
          <a:p>
            <a:pPr marL="1474470" lvl="3" indent="-342900">
              <a:buFont typeface="+mj-lt"/>
              <a:buAutoNum type="arabicPeriod"/>
            </a:pPr>
            <a:r>
              <a:rPr lang="hr-HR" dirty="0" smtClean="0"/>
              <a:t>pojačanje imidža marke 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86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m1.hr.f6m.fr/staro-za-novo/att444b544f0dfb4ce2a9dd74a4ebc59023/staro-za-novo-banner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36" y="4878680"/>
            <a:ext cx="4089064" cy="16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jatrgovac.com/usdocs/zvijezda-delikates-majoneza-750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341">
            <a:off x="1124713" y="4023176"/>
            <a:ext cx="1130548" cy="21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14687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800" b="1" dirty="0"/>
              <a:t>UZORCI</a:t>
            </a:r>
            <a:r>
              <a:rPr lang="hr-HR" sz="1800" dirty="0"/>
              <a:t> predstavljaju ponudu besplatnih proizvoda u manjem pakiranju koji se nudi potrošačima na probu</a:t>
            </a:r>
          </a:p>
        </p:txBody>
      </p:sp>
      <p:pic>
        <p:nvPicPr>
          <p:cNvPr id="4" name="Picture 2" descr="http://reklamiranje.net/wp-content/themes/sahifa/timthumb.php?src=/wp-content/uploads/2013/04/Besplatan-uzorak-u-marketingu.jpg&amp;h=330&amp;w=660&amp;a=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285">
            <a:off x="2886997" y="1639729"/>
            <a:ext cx="2779397" cy="13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8402" y="2814667"/>
            <a:ext cx="2430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smtClean="0"/>
              <a:t>KUPONI </a:t>
            </a:r>
            <a:r>
              <a:rPr lang="hr-HR" smtClean="0"/>
              <a:t>predstavljaju novčanu uštedu ako se dostave (otkupe) u prodavaonici prilikom kupnje proizvoda</a:t>
            </a:r>
            <a:endParaRPr lang="hr-HR" dirty="0"/>
          </a:p>
        </p:txBody>
      </p:sp>
      <p:pic>
        <p:nvPicPr>
          <p:cNvPr id="1026" name="Picture 2" descr="http://katalozi.net/wp-content/uploads/2013/02/mcdonalds_kupo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10" y="1568907"/>
            <a:ext cx="1752827" cy="12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1720" y="3933056"/>
            <a:ext cx="3003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smtClean="0"/>
              <a:t>PREMIJE</a:t>
            </a:r>
            <a:r>
              <a:rPr lang="hr-HR" smtClean="0"/>
              <a:t> predstavljaju proizvod ili vrijednost koja se nudi potrošaču za kupnju proizvoda, prisustvovanje prezentaciji ili demonstraciji proizvoda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6230776" y="5052801"/>
            <a:ext cx="2622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/>
              <a:t>Kupac ostvaruje pravo na </a:t>
            </a:r>
            <a:r>
              <a:rPr lang="hr-HR" b="1" dirty="0" smtClean="0"/>
              <a:t>POVRAT DIJELA NOVCA </a:t>
            </a:r>
            <a:r>
              <a:rPr lang="hr-HR" dirty="0" smtClean="0"/>
              <a:t>od </a:t>
            </a:r>
            <a:r>
              <a:rPr lang="hr-HR" dirty="0"/>
              <a:t>kupnje nakon što dokaže da je proizvod kupio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96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empera-design.com/hr/wp-content/uploads/2010/02/grawe_kisobr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21947"/>
            <a:ext cx="2173830" cy="18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1412776"/>
            <a:ext cx="2448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POSEBAN PROMOTIVNI MATERIJAL </a:t>
            </a:r>
            <a:r>
              <a:rPr lang="hr-HR" dirty="0" smtClean="0"/>
              <a:t>predstavlja </a:t>
            </a:r>
            <a:r>
              <a:rPr lang="hr-HR" dirty="0"/>
              <a:t>proizvode (darove) s oznakom marke proizvoda ili proizvođača koje potrošač može uporabiti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582" y="1551966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NAGRADNI NATJEČAJI I NAGRADNE IGRE</a:t>
            </a:r>
            <a:endParaRPr lang="hr-HR" dirty="0"/>
          </a:p>
        </p:txBody>
      </p:sp>
      <p:pic>
        <p:nvPicPr>
          <p:cNvPr id="8" name="Picture 2" descr="http://www.tisak.hr/Images/t900x600-529/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30" y="1912779"/>
            <a:ext cx="4320480" cy="21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08168" y="5032005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DEMONSTRACIJE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7155672" y="5830577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SAVJETOVANJE KUPACA</a:t>
            </a:r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>
            <a:off x="3325550" y="637507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DEGUSTACIJE</a:t>
            </a:r>
            <a:endParaRPr lang="hr-HR" dirty="0"/>
          </a:p>
        </p:txBody>
      </p:sp>
      <p:pic>
        <p:nvPicPr>
          <p:cNvPr id="13" name="Picture 2" descr="http://www.zenit.ba/wp-content/uploads/2014/03/social-network-logos1-e13337463637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69" y="4198682"/>
            <a:ext cx="2874431" cy="17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05330" y="4198682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DRUŠTVENE MREŽE</a:t>
            </a:r>
            <a:endParaRPr lang="hr-HR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pic>
        <p:nvPicPr>
          <p:cNvPr id="2052" name="Picture 4" descr="http://www.enigma-reklame.hr/wp-content/uploads/2013/02/pid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" y="4238100"/>
            <a:ext cx="3266757" cy="24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Unapređenje prodaje usmjereno posrednicima</a:t>
            </a:r>
          </a:p>
          <a:p>
            <a:endParaRPr lang="hr-HR" sz="2800" dirty="0"/>
          </a:p>
          <a:p>
            <a:pPr lvl="1"/>
            <a:r>
              <a:rPr lang="hr-HR" sz="2400" dirty="0" smtClean="0"/>
              <a:t>koristi </a:t>
            </a:r>
            <a:r>
              <a:rPr lang="hr-HR" sz="2400" dirty="0"/>
              <a:t>od unapređenja prodaje imaju i proizvođači i posrednici</a:t>
            </a:r>
          </a:p>
          <a:p>
            <a:endParaRPr lang="hr-HR" sz="2800" dirty="0"/>
          </a:p>
          <a:p>
            <a:pPr lvl="1"/>
            <a:r>
              <a:rPr lang="hr-HR" sz="2400" dirty="0" smtClean="0"/>
              <a:t>zajednički </a:t>
            </a:r>
            <a:r>
              <a:rPr lang="hr-HR" sz="2400" dirty="0"/>
              <a:t>naziv za sve oblike unapređenja prodaje usmjerene </a:t>
            </a:r>
            <a:r>
              <a:rPr lang="hr-HR" sz="2400" dirty="0" smtClean="0"/>
              <a:t>posrednicima – trgovačka promocija</a:t>
            </a:r>
          </a:p>
          <a:p>
            <a:pPr lvl="1"/>
            <a:endParaRPr lang="hr-HR" sz="2400" dirty="0"/>
          </a:p>
          <a:p>
            <a:pPr lvl="1"/>
            <a:r>
              <a:rPr lang="hr-HR" sz="2400" dirty="0" smtClean="0"/>
              <a:t>trgovačka promocija sastoji se od:</a:t>
            </a:r>
          </a:p>
          <a:p>
            <a:pPr lvl="2"/>
            <a:r>
              <a:rPr lang="hr-HR" sz="2000" dirty="0" smtClean="0"/>
              <a:t>trgovački popusti</a:t>
            </a:r>
          </a:p>
          <a:p>
            <a:pPr lvl="2"/>
            <a:r>
              <a:rPr lang="hr-HR" sz="2000" dirty="0" smtClean="0"/>
              <a:t>kooperativno oglašavanje i programi pomoći prodavačima</a:t>
            </a:r>
          </a:p>
          <a:p>
            <a:pPr lvl="2"/>
            <a:r>
              <a:rPr lang="hr-HR" sz="2000" dirty="0" smtClean="0"/>
              <a:t>trgovačka natjecanja i poticaji</a:t>
            </a:r>
          </a:p>
          <a:p>
            <a:pPr lvl="2"/>
            <a:r>
              <a:rPr lang="hr-HR" sz="2000" dirty="0" smtClean="0"/>
              <a:t>specijalna promocija</a:t>
            </a:r>
          </a:p>
          <a:p>
            <a:pPr lvl="2"/>
            <a:r>
              <a:rPr lang="hr-HR" sz="2000" dirty="0" smtClean="0"/>
              <a:t>trgovački sajmovi i izložbe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95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5445" y="1916832"/>
            <a:ext cx="2934072" cy="1754326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TRGOVAČKI POPUSTI </a:t>
            </a:r>
            <a:r>
              <a:rPr lang="hr-HR" dirty="0" smtClean="0"/>
              <a:t>- proizvođači </a:t>
            </a:r>
            <a:r>
              <a:rPr lang="hr-HR" dirty="0"/>
              <a:t>nastoje povećati količinu kupljenih proizvoda od strane veletrgovaca, te potaknuti kupnju krajnjih potrošača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172003" cy="273405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5369295" y="1480656"/>
            <a:ext cx="3749621" cy="175432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KOOPERATIVNO OGLAŠAVANJE I PROGRAMI POMOĆI PRODAVAČIMA </a:t>
            </a:r>
          </a:p>
          <a:p>
            <a:pPr algn="ctr"/>
            <a:r>
              <a:rPr lang="hr-HR" dirty="0" smtClean="0"/>
              <a:t>- povezivanje </a:t>
            </a:r>
            <a:r>
              <a:rPr lang="hr-HR" dirty="0"/>
              <a:t>proizvođača i posrednika i zajednička ulaganja u promocijske aktivnosti s ciljem povećanja prodaje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01989" y="4204296"/>
            <a:ext cx="3024336" cy="646331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TRGOVAČKA NATJECANJA I POTICAJI</a:t>
            </a:r>
            <a:endParaRPr lang="hr-HR" dirty="0"/>
          </a:p>
        </p:txBody>
      </p:sp>
      <p:pic>
        <p:nvPicPr>
          <p:cNvPr id="10" name="Picture 4" descr="http://epixeirein.gr/wp-content/uploads/2010/03/event-mark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47101"/>
            <a:ext cx="3347864" cy="2510899"/>
          </a:xfrm>
          <a:prstGeom prst="rect">
            <a:avLst/>
          </a:prstGeom>
          <a:noFill/>
          <a:scene3d>
            <a:camera prst="perspectiveBelow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56513" y="3496439"/>
            <a:ext cx="3487487" cy="923330"/>
          </a:xfrm>
          <a:prstGeom prst="rect">
            <a:avLst/>
          </a:prstGeom>
          <a:scene3d>
            <a:camera prst="perspectiveBelow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SPECIJALNI OBLICI </a:t>
            </a:r>
            <a:r>
              <a:rPr lang="hr-HR" dirty="0" smtClean="0"/>
              <a:t>–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 smtClean="0"/>
              <a:t>korištenje dekorativnih predmeta s ciljem privlačenja pažnje</a:t>
            </a:r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>
            <a:off x="309125" y="4419769"/>
            <a:ext cx="3024336" cy="36933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SAJMOVI I IZLOŽBE</a:t>
            </a:r>
            <a:endParaRPr lang="hr-HR" dirty="0"/>
          </a:p>
        </p:txBody>
      </p:sp>
      <p:pic>
        <p:nvPicPr>
          <p:cNvPr id="12" name="Picture 2" descr="http://www.click4you.com/split/prod/images/articles/news/1286446157919/SAJAM_SAS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6540"/>
            <a:ext cx="3112807" cy="193772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738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4.5. UNAPREĐENJE PRODAJE</a:t>
            </a:r>
            <a:endParaRPr lang="hr-HR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2846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10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4.6. IZRAVNI MARKETING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nazivamo ga i direktni marketing</a:t>
            </a:r>
          </a:p>
          <a:p>
            <a:endParaRPr lang="hr-HR" dirty="0" smtClean="0"/>
          </a:p>
          <a:p>
            <a:r>
              <a:rPr lang="hr-HR" dirty="0" smtClean="0"/>
              <a:t>predstavlja izravnu komunikaciju s pažljivo odabranim klijentima kako bi se postigla izravna komunikacija</a:t>
            </a:r>
          </a:p>
          <a:p>
            <a:endParaRPr lang="hr-HR" dirty="0" smtClean="0"/>
          </a:p>
          <a:p>
            <a:r>
              <a:rPr lang="hr-HR" dirty="0" smtClean="0"/>
              <a:t>služi izgradnji dugoročnih odnosa s krajnjim potrošačima i klijentima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13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mnogo je jeftinije zadržati postojećeg potrošača nego pronaći novog …</a:t>
            </a:r>
          </a:p>
          <a:p>
            <a:endParaRPr lang="hr-HR" dirty="0"/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BAZE PODATAKA O KUPCIMA</a:t>
            </a:r>
          </a:p>
          <a:p>
            <a:pPr lvl="1"/>
            <a:r>
              <a:rPr lang="hr-HR" dirty="0" smtClean="0"/>
              <a:t>omogućavaju prilagodbu komunikacijskog spleta</a:t>
            </a:r>
          </a:p>
          <a:p>
            <a:pPr lvl="1"/>
            <a:r>
              <a:rPr lang="hr-HR" dirty="0" smtClean="0"/>
              <a:t>sadržavaju brojne podatke o demografskim, geografskim, psihografskim i bihevioralnim obilježjima kupaca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4.6. IZRAVNI MARKETING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91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4.1. POJAM I CILJ PROMOCIJE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4926565"/>
              </p:ext>
            </p:extLst>
          </p:nvPr>
        </p:nvGraphicFramePr>
        <p:xfrm>
          <a:off x="827584" y="1397000"/>
          <a:ext cx="679241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01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477161"/>
              </p:ext>
            </p:extLst>
          </p:nvPr>
        </p:nvGraphicFramePr>
        <p:xfrm>
          <a:off x="251520" y="1628800"/>
          <a:ext cx="489654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5868144" y="1412776"/>
            <a:ext cx="3275856" cy="1440160"/>
          </a:xfrm>
          <a:prstGeom prst="wedgeRoundRectCallout">
            <a:avLst>
              <a:gd name="adj1" fmla="val -70925"/>
              <a:gd name="adj2" fmla="val 1745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Pisma koja sadrže ponude, obavijesti i podsjetnike na ponudu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Šalju se poštom ili elektronski</a:t>
            </a:r>
            <a:endParaRPr lang="hr-HR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868144" y="2996952"/>
            <a:ext cx="3275856" cy="648072"/>
          </a:xfrm>
          <a:prstGeom prst="wedgeRoundRectCallout">
            <a:avLst>
              <a:gd name="adj1" fmla="val -71734"/>
              <a:gd name="adj2" fmla="val 1295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Korištenje telefona za izravnu prodaju</a:t>
            </a:r>
            <a:endParaRPr lang="hr-HR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868144" y="3797962"/>
            <a:ext cx="3275856" cy="1431238"/>
          </a:xfrm>
          <a:prstGeom prst="wedgeRoundRectCallout">
            <a:avLst>
              <a:gd name="adj1" fmla="val -72947"/>
              <a:gd name="adj2" fmla="val -1705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Kratki TV spot (1-2 min) u kojem se predstavlja proizvod s brojem narudžbe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Specijalizirani TV kanali za kupnju od kuće</a:t>
            </a:r>
            <a:endParaRPr lang="hr-HR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847049" y="5370641"/>
            <a:ext cx="3275856" cy="1431238"/>
          </a:xfrm>
          <a:prstGeom prst="wedgeRoundRectCallout">
            <a:avLst>
              <a:gd name="adj1" fmla="val -71329"/>
              <a:gd name="adj2" fmla="val -5316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Tiskani, elektronički i video katalozi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Dostupni na internetskim stranicama, u trgovinama ili se šalju poštom</a:t>
            </a:r>
            <a:endParaRPr lang="hr-HR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4.6. IZRAVNI MARKETING</a:t>
            </a:r>
            <a:endParaRPr lang="hr-H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36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4.7. OSOBNA PRODAJA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element promocijskog spleta koji se odnosi na osobnu i dvosmjernu komunikaciju između prodavača i klijenta</a:t>
            </a:r>
          </a:p>
          <a:p>
            <a:r>
              <a:rPr lang="hr-HR" sz="2800" dirty="0"/>
              <a:t>n</a:t>
            </a:r>
            <a:r>
              <a:rPr lang="hr-HR" sz="2800" dirty="0" smtClean="0"/>
              <a:t>ajosobniji oblik komunikacije</a:t>
            </a:r>
            <a:endParaRPr lang="hr-HR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243444"/>
              </p:ext>
            </p:extLst>
          </p:nvPr>
        </p:nvGraphicFramePr>
        <p:xfrm>
          <a:off x="590872" y="3429000"/>
          <a:ext cx="822960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95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bez interneta danas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nezamislivo poslovanje (pa tako i promocija)</a:t>
            </a:r>
          </a:p>
          <a:p>
            <a:pPr marL="0" indent="0">
              <a:buNone/>
            </a:pP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promocija putem interneta → oblik izravnog marketinga</a:t>
            </a: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danas su potrošači izrazito aktivni na internetu → društvene mreže, blogovi i sl. → komentarima mogu utjecati na imidž poduzeća, ali i proizvoda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98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WOM (Word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Mouth</a:t>
            </a:r>
            <a:r>
              <a:rPr lang="hr-HR" dirty="0" smtClean="0"/>
              <a:t>) marketing  </a:t>
            </a:r>
          </a:p>
          <a:p>
            <a:pPr lvl="1"/>
            <a:r>
              <a:rPr lang="hr-HR" dirty="0" smtClean="0"/>
              <a:t>nezadovoljni korisnik će svoje nezadovoljstvo prenijeti prema deset ljudi, a zadovoljni samo prema pet ljudi</a:t>
            </a:r>
          </a:p>
          <a:p>
            <a:endParaRPr lang="hr-HR" dirty="0"/>
          </a:p>
        </p:txBody>
      </p:sp>
      <p:pic>
        <p:nvPicPr>
          <p:cNvPr id="3074" name="Picture 2" descr="http://www.firstlevel.pl/wp-content/uploads/2011/08/marketing_szeptany_wo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4277"/>
            <a:ext cx="42672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25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26400"/>
            <a:ext cx="8164572" cy="459033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26690">
            <a:off x="950883" y="5831669"/>
            <a:ext cx="1614628" cy="304095"/>
          </a:xfrm>
          <a:prstGeom prst="rightArrow">
            <a:avLst/>
          </a:prstGeom>
          <a:solidFill>
            <a:srgbClr val="1B1110"/>
          </a:solidFill>
          <a:ln>
            <a:solidFill>
              <a:srgbClr val="1B11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339752" y="6175573"/>
            <a:ext cx="33872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 STRANICE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06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7172296" cy="4032448"/>
          </a:xfrm>
          <a:prstGeom prst="rect">
            <a:avLst/>
          </a:prstGeom>
          <a:ln>
            <a:solidFill>
              <a:srgbClr val="40281C"/>
            </a:solidFill>
          </a:ln>
        </p:spPr>
      </p:pic>
      <p:sp>
        <p:nvSpPr>
          <p:cNvPr id="7" name="Right Arrow 6"/>
          <p:cNvSpPr/>
          <p:nvPr/>
        </p:nvSpPr>
        <p:spPr>
          <a:xfrm rot="3186504">
            <a:off x="6406248" y="5409219"/>
            <a:ext cx="1008112" cy="360040"/>
          </a:xfrm>
          <a:prstGeom prst="rightArrow">
            <a:avLst/>
          </a:prstGeom>
          <a:solidFill>
            <a:srgbClr val="67A9CF"/>
          </a:solidFill>
          <a:ln>
            <a:solidFill>
              <a:srgbClr val="402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6978297" y="5820128"/>
            <a:ext cx="21289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BANNERI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65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84784"/>
            <a:ext cx="8050085" cy="4525963"/>
          </a:xfrm>
          <a:prstGeom prst="rect">
            <a:avLst/>
          </a:prstGeom>
          <a:ln>
            <a:solidFill>
              <a:srgbClr val="40281C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971600" y="1844824"/>
            <a:ext cx="864096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1835696" y="2024844"/>
            <a:ext cx="2512874" cy="769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348570" y="2794484"/>
            <a:ext cx="1663590" cy="30107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99992" y="3212976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48064" y="3717032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28911" y="4293096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1706" y="4869160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9992" y="5445224"/>
            <a:ext cx="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85589" y="6086686"/>
            <a:ext cx="51735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ZAKUP KLJUČNIH RIJEČI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25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ovilist.hr/var/novilist/storage/images/sci-tech/tehnologija/zbog-drustvenih-mreza-posao-pati/25999-1-cro-HR/Zbog-drustvenih-mreza-posao-pati_ca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147495" cy="47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92657" y="6086686"/>
            <a:ext cx="43594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DRUŠTVENE MREŽE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49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8050085" cy="4525963"/>
          </a:xfr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71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_Marketing_vs_Traditional_Marke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63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thenews.pl/82f2abc1-61d9-4cdb-b81e-d82c72653a3f.fil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05" y="3192016"/>
            <a:ext cx="1861778" cy="13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3.gstatic.com/images?q=tbn:ANd9GcS3AU1VQgTr2RnPYobNm5BOTPMB8at8a9l2Y7fZ3wZkkETzLXeT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1" y="2896803"/>
            <a:ext cx="2491008" cy="18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erdoholic.com/wp-content/uploads/2013/12/37_LCD_TV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65" y="4588350"/>
            <a:ext cx="2619418" cy="20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ovilist.hr/var/novilist/storage/images/sci-tech/tehnologija/zbog-drustvenih-mreza-posao-pati/25999-1-cro-HR/Zbog-drustvenih-mreza-posao-pati_ca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763">
            <a:off x="-280494" y="4032947"/>
            <a:ext cx="4178734" cy="27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promotivne aktivnosti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r-HR" dirty="0" smtClean="0"/>
              <a:t> razni oblici aktivnosti koje svojom specifičnom komunikacijom privlače pažnju potencijalnih potrošača</a:t>
            </a:r>
            <a:endParaRPr lang="hr-HR" dirty="0"/>
          </a:p>
        </p:txBody>
      </p:sp>
      <p:pic>
        <p:nvPicPr>
          <p:cNvPr id="1028" name="Picture 4" descr="http://www.posao.hr/images/news/118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096">
            <a:off x="6499675" y="4634291"/>
            <a:ext cx="28956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katalozi.net/wp-content/uploads/2012/06/SM_letak_27-12_web_150x150_p1.jp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29" y="3490183"/>
            <a:ext cx="14099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mojkutak.rs/news_pictures/news_443/resized/stop-akcija-%E2%80%93-popusti-do-70-odsto-8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7" y="3490183"/>
            <a:ext cx="2010680" cy="11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4.1. POJAM I CILJ PROMOCIJE</a:t>
            </a:r>
            <a:endParaRPr lang="hr-HR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43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5454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4.8. PROMOCIJA PUTEM INTERNETA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45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lackchilli.co.uk/_assets/client/images/collateral/PR%20CLIN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11" y="1577070"/>
            <a:ext cx="3115689" cy="19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92213"/>
            <a:ext cx="8229600" cy="4525963"/>
          </a:xfrm>
        </p:spPr>
        <p:txBody>
          <a:bodyPr>
            <a:normAutofit lnSpcReduction="10000"/>
          </a:bodyPr>
          <a:lstStyle/>
          <a:p>
            <a:endParaRPr lang="hr-HR" dirty="0" smtClean="0"/>
          </a:p>
          <a:p>
            <a:r>
              <a:rPr lang="hr-HR" dirty="0" smtClean="0"/>
              <a:t>Odnosi s javnošću ili 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Stvaranje dobrih odnosa tvrtke s raznolikim javnostima, tako da se zadobije dobar publicitet, izgradi pozitivnu „sliku o korporaciji” te riješi i prekine negativne glasine, priče i događaje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549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Odnosi s javnošću usmjereni su stvaranju pozitivne slike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prema potrošačima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prema poslovnim klijentima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prema široj javnosti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78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3461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72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Publicitet  je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neplaćeni oblik </a:t>
            </a:r>
            <a:r>
              <a:rPr lang="hr-HR" dirty="0" smtClean="0"/>
              <a:t>komunikacije koji podrazumijeva oglašavanje određenih proizvoda, ideja ili organizacija</a:t>
            </a:r>
          </a:p>
          <a:p>
            <a:endParaRPr lang="hr-HR" dirty="0" smtClean="0"/>
          </a:p>
          <a:p>
            <a:r>
              <a:rPr lang="hr-HR" dirty="0" smtClean="0"/>
              <a:t>Nije pod kontrolom poduzeća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hr-HR" dirty="0" smtClean="0"/>
              <a:t>pozitivan   </a:t>
            </a:r>
            <a:r>
              <a:rPr lang="hr-HR" dirty="0" smtClean="0">
                <a:sym typeface="Wingdings" panose="05000000000000000000" pitchFamily="2" charset="2"/>
              </a:rPr>
              <a:t></a:t>
            </a:r>
            <a:endParaRPr lang="hr-HR" dirty="0" smtClean="0"/>
          </a:p>
          <a:p>
            <a:pPr lvl="1">
              <a:buFont typeface="Calibri" panose="020F0502020204030204" pitchFamily="34" charset="0"/>
              <a:buChar char="→"/>
            </a:pPr>
            <a:r>
              <a:rPr lang="hr-HR" dirty="0" smtClean="0"/>
              <a:t>negativan  </a:t>
            </a:r>
            <a:r>
              <a:rPr lang="hr-HR" dirty="0" smtClean="0">
                <a:sym typeface="Wingdings" panose="05000000000000000000" pitchFamily="2" charset="2"/>
              </a:rPr>
              <a:t>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02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011262"/>
              </p:ext>
            </p:extLst>
          </p:nvPr>
        </p:nvGraphicFramePr>
        <p:xfrm>
          <a:off x="144016" y="1239036"/>
          <a:ext cx="889248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65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Važnost:</a:t>
            </a:r>
          </a:p>
          <a:p>
            <a:pPr lvl="1"/>
            <a:r>
              <a:rPr lang="hr-HR" dirty="0" smtClean="0"/>
              <a:t>informiranje</a:t>
            </a:r>
          </a:p>
          <a:p>
            <a:pPr lvl="1"/>
            <a:r>
              <a:rPr lang="hr-HR" dirty="0" smtClean="0"/>
              <a:t>održavanje imidža</a:t>
            </a:r>
            <a:endParaRPr lang="hr-HR" dirty="0"/>
          </a:p>
        </p:txBody>
      </p:sp>
      <p:pic>
        <p:nvPicPr>
          <p:cNvPr id="7170" name="Picture 2" descr="http://crenshawcomm.com/wp-content/uploads/2014/03/pr-puzzle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1002"/>
            <a:ext cx="4153043" cy="41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42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DOGAĐAJI / ISKUSTVA</a:t>
            </a:r>
          </a:p>
          <a:p>
            <a:endParaRPr lang="hr-HR" dirty="0" smtClean="0"/>
          </a:p>
          <a:p>
            <a:pPr lvl="1"/>
            <a:r>
              <a:rPr lang="hr-HR" dirty="0" smtClean="0"/>
              <a:t>sponzorstva su vrlo česti način promocije (sportski, kulturni, zabavni događaji)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važno je dobro odabrati događaj – voditi računa o ciljnoj publici 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7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portskiobjekti.hr/UserDocsImages/foto%20za%20aktualnosti/Zagreb_Indoors_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40768"/>
            <a:ext cx="5119933" cy="24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zagrebexpat.com/site/upload_data/site_photos/veg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69" y="1340768"/>
            <a:ext cx="4517831" cy="25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2.gstatic.com/images?q=tbn:ANd9GcRDJvPvZ_sukUYCBmcMtFXfZUh2GmrrGE1eF_4KPclMOwT2Qx032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40" y="3785536"/>
            <a:ext cx="2195736" cy="31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usporedi.hr/Repository/News%5C84267%5Chrvatski-telekom-sponzor_HNS_2_736x4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54" y="3891156"/>
            <a:ext cx="4762845" cy="29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24sata.hr/image/klub-zivi-od-malih-sponzora-medo-iskace-i-iz-pastete-504x335-20101249-20101209174020-a0515d19823f9cd04ef4abff76b5b2a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" y="3785536"/>
            <a:ext cx="4663650" cy="30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36512" y="1279984"/>
            <a:ext cx="611560" cy="4928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ounded Rectangle 9"/>
          <p:cNvSpPr/>
          <p:nvPr/>
        </p:nvSpPr>
        <p:spPr>
          <a:xfrm>
            <a:off x="4648613" y="3401028"/>
            <a:ext cx="1205880" cy="49283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ounded Rectangle 10"/>
          <p:cNvSpPr/>
          <p:nvPr/>
        </p:nvSpPr>
        <p:spPr>
          <a:xfrm>
            <a:off x="6099508" y="3891156"/>
            <a:ext cx="1368092" cy="241816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ounded Rectangle 11"/>
          <p:cNvSpPr/>
          <p:nvPr/>
        </p:nvSpPr>
        <p:spPr>
          <a:xfrm>
            <a:off x="3923928" y="3750013"/>
            <a:ext cx="744850" cy="75910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4.9. ODNOSI S JAVNOŠĆU I PUBLICITET</a:t>
            </a:r>
            <a:endParaRPr lang="hr-HR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51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4.10. INTEGRIRANA MARKETINŠKA KOMUNIKACIJA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IMK je koncepcija </a:t>
            </a:r>
            <a:r>
              <a:rPr lang="hr-HR" dirty="0"/>
              <a:t>u kojoj poduzeće pažljivo integrira i koordinira svoje mnogobrojne komunikacijske kanale kako bi isporučilo jasnu, dosljednu i primamljivu poruku o organizaciji i svojim </a:t>
            </a:r>
            <a:r>
              <a:rPr lang="hr-HR" dirty="0" smtClean="0"/>
              <a:t>proizvodima</a:t>
            </a:r>
          </a:p>
          <a:p>
            <a:endParaRPr lang="hr-HR" dirty="0"/>
          </a:p>
          <a:p>
            <a:r>
              <a:rPr lang="hr-HR" dirty="0" smtClean="0"/>
              <a:t>korištenje svih elementa promocijskog spleta</a:t>
            </a:r>
          </a:p>
          <a:p>
            <a:endParaRPr lang="hr-HR" dirty="0" smtClean="0"/>
          </a:p>
          <a:p>
            <a:r>
              <a:rPr lang="hr-HR" dirty="0" smtClean="0"/>
              <a:t>ključno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komunikacijska poruka</a:t>
            </a:r>
            <a:endParaRPr lang="hr-HR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16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3600" dirty="0" smtClean="0"/>
              <a:t>Promocija</a:t>
            </a:r>
          </a:p>
          <a:p>
            <a:pPr lvl="1"/>
            <a:r>
              <a:rPr lang="hr-HR" dirty="0" smtClean="0"/>
              <a:t>primarna </a:t>
            </a:r>
            <a:r>
              <a:rPr lang="hr-HR" dirty="0"/>
              <a:t>komunikacijska aktivnost nekog poduzeća </a:t>
            </a:r>
            <a:endParaRPr lang="hr-HR" dirty="0" smtClean="0"/>
          </a:p>
          <a:p>
            <a:pPr lvl="1"/>
            <a:r>
              <a:rPr lang="hr-HR" dirty="0" smtClean="0"/>
              <a:t>odvija se kroz </a:t>
            </a:r>
            <a:r>
              <a:rPr lang="hr-HR" dirty="0"/>
              <a:t>elemente promocijskog </a:t>
            </a:r>
            <a:r>
              <a:rPr lang="hr-HR" dirty="0" smtClean="0"/>
              <a:t>spleta</a:t>
            </a:r>
          </a:p>
          <a:p>
            <a:pPr lvl="1"/>
            <a:r>
              <a:rPr lang="hr-HR" dirty="0" smtClean="0"/>
              <a:t>mora </a:t>
            </a:r>
            <a:r>
              <a:rPr lang="hr-HR" dirty="0"/>
              <a:t>biti usklađena sa svim preostalim elementima marketinškog </a:t>
            </a:r>
            <a:r>
              <a:rPr lang="hr-HR" dirty="0" smtClean="0"/>
              <a:t>spleta </a:t>
            </a:r>
            <a:r>
              <a:rPr lang="hr-HR" dirty="0"/>
              <a:t>(proizvod, cijena, distribucija</a:t>
            </a:r>
            <a:r>
              <a:rPr lang="hr-HR" dirty="0" smtClean="0"/>
              <a:t>) </a:t>
            </a:r>
          </a:p>
          <a:p>
            <a:pPr lvl="1"/>
            <a:r>
              <a:rPr lang="hr-HR" dirty="0" smtClean="0"/>
              <a:t>željeni rezultat promocije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r-HR" dirty="0" smtClean="0"/>
              <a:t> kupnja </a:t>
            </a:r>
            <a:endParaRPr lang="hr-HR" dirty="0"/>
          </a:p>
          <a:p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4.1. POJAM I CILJ PROMOCIJE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055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hr-HR" dirty="0"/>
              <a:t>ilj: </a:t>
            </a:r>
          </a:p>
          <a:p>
            <a:pPr lvl="1"/>
            <a:r>
              <a:rPr lang="hr-HR" dirty="0"/>
              <a:t>jačanje marke, pozicioniranje i </a:t>
            </a:r>
            <a:r>
              <a:rPr lang="hr-HR" dirty="0" smtClean="0"/>
              <a:t>izgradnja </a:t>
            </a:r>
            <a:r>
              <a:rPr lang="hr-HR" dirty="0"/>
              <a:t>jedinstvenog identiteta poduzeća</a:t>
            </a:r>
            <a:r>
              <a:rPr lang="en-US" dirty="0"/>
              <a:t> </a:t>
            </a:r>
            <a:endParaRPr lang="hr-HR" dirty="0"/>
          </a:p>
          <a:p>
            <a:endParaRPr lang="hr-HR" dirty="0"/>
          </a:p>
        </p:txBody>
      </p:sp>
      <p:pic>
        <p:nvPicPr>
          <p:cNvPr id="9218" name="Picture 2" descr="https://fbexternal-a.akamaihd.net/safe_image.php?d=AQDVog9n3bLslZn5&amp;w=377&amp;h=197&amp;url=http%3A%2F%2Fwww.media-marketing.com%2Fthumb.php%3Fsrc%3Dfiles%252Fvijesti%252FSLM_3996_1__695224095.jpg%26w%3D600%26zc%3D1&amp;cf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64" y="3789041"/>
            <a:ext cx="4468098" cy="23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4.10. INTEGRIRANA MARKETINŠKA KOMUNIKACIJA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5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88695240"/>
              </p:ext>
            </p:extLst>
          </p:nvPr>
        </p:nvGraphicFramePr>
        <p:xfrm>
          <a:off x="4672739" y="1484784"/>
          <a:ext cx="4488160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2"/>
          <p:cNvSpPr>
            <a:spLocks noGrp="1"/>
          </p:cNvSpPr>
          <p:nvPr>
            <p:ph idx="1"/>
          </p:nvPr>
        </p:nvSpPr>
        <p:spPr>
          <a:xfrm>
            <a:off x="611560" y="4005064"/>
            <a:ext cx="3816424" cy="2437731"/>
          </a:xfrm>
          <a:prstGeom prst="wedgeRoundRectCallout">
            <a:avLst>
              <a:gd name="adj1" fmla="val 86091"/>
              <a:gd name="adj2" fmla="val -60668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oglašavanje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unapređenje prodaje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odnosi s javnošću i publicitet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internetski marketing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osobna prodaja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/>
                </a:solidFill>
              </a:rPr>
              <a:t>izravni (direktni) marketing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4.1. POJAM I CILJ PROMOCIJE</a:t>
            </a:r>
            <a:endParaRPr lang="hr-HR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1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4.2. KOMUNIKACIJSKI MODEL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Komunikacija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hr-HR" dirty="0" smtClean="0"/>
              <a:t>proces razmjene informacija i ideja između pošiljatelja i primatelja kroz zajednički sustav simbola i ponašanja</a:t>
            </a:r>
          </a:p>
          <a:p>
            <a:pPr lvl="1">
              <a:buFont typeface="Calibri" panose="020F0502020204030204" pitchFamily="34" charset="0"/>
              <a:buChar char="→"/>
            </a:pPr>
            <a:endParaRPr lang="hr-HR" dirty="0" smtClean="0"/>
          </a:p>
          <a:p>
            <a:pPr lvl="1">
              <a:buFont typeface="Calibri" panose="020F0502020204030204" pitchFamily="34" charset="0"/>
              <a:buChar char="→"/>
            </a:pPr>
            <a:r>
              <a:rPr lang="hr-HR" dirty="0" smtClean="0"/>
              <a:t>elementi: pošiljatelj, primatelj, kanal, kodiranje, dekodiranje, reakcija, povratna informacija, buka u komunikacijskom kanalu</a:t>
            </a:r>
          </a:p>
          <a:p>
            <a:pPr lvl="1">
              <a:buFont typeface="Calibri" panose="020F0502020204030204" pitchFamily="34" charset="0"/>
              <a:buChar char="→"/>
            </a:pP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880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7" y="2279427"/>
            <a:ext cx="8254735" cy="4323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7008" y="1364593"/>
            <a:ext cx="5151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Komunikacijski model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4.2. KOMUNIKACIJSKI MODEL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2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roago.hr/main/wp-content/uploads/Komunikacijske-vjestine_gotovo_we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1628800"/>
            <a:ext cx="13374355" cy="50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2052"/>
          <p:cNvGrpSpPr/>
          <p:nvPr/>
        </p:nvGrpSpPr>
        <p:grpSpPr>
          <a:xfrm>
            <a:off x="1252098" y="1624156"/>
            <a:ext cx="6588156" cy="712530"/>
            <a:chOff x="1252098" y="1624156"/>
            <a:chExt cx="6588156" cy="712530"/>
          </a:xfrm>
        </p:grpSpPr>
        <p:sp>
          <p:nvSpPr>
            <p:cNvPr id="4" name="Rectangle 3"/>
            <p:cNvSpPr/>
            <p:nvPr/>
          </p:nvSpPr>
          <p:spPr>
            <a:xfrm>
              <a:off x="1252098" y="1628800"/>
              <a:ext cx="218457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4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</a:t>
              </a:r>
              <a:r>
                <a:rPr lang="hr-HR" sz="40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ošiljatelj</a:t>
              </a:r>
              <a:endPara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77510" y="1624156"/>
              <a:ext cx="206274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4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</a:t>
              </a:r>
              <a:r>
                <a:rPr lang="hr-HR" sz="40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rimatelj</a:t>
              </a:r>
              <a:endPara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54" name="Group 2053"/>
          <p:cNvGrpSpPr/>
          <p:nvPr/>
        </p:nvGrpSpPr>
        <p:grpSpPr>
          <a:xfrm>
            <a:off x="3573153" y="1456226"/>
            <a:ext cx="2222983" cy="461665"/>
            <a:chOff x="3573153" y="1456226"/>
            <a:chExt cx="2222983" cy="46166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573153" y="1844824"/>
              <a:ext cx="22229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989226" y="1456226"/>
              <a:ext cx="105945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</a:t>
              </a:r>
              <a:r>
                <a:rPr lang="hr-HR" sz="2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oruka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55" name="Group 2054"/>
          <p:cNvGrpSpPr/>
          <p:nvPr/>
        </p:nvGrpSpPr>
        <p:grpSpPr>
          <a:xfrm>
            <a:off x="2665681" y="2004058"/>
            <a:ext cx="3706519" cy="1394747"/>
            <a:chOff x="2665681" y="2004058"/>
            <a:chExt cx="3706519" cy="1394747"/>
          </a:xfrm>
        </p:grpSpPr>
        <p:sp>
          <p:nvSpPr>
            <p:cNvPr id="11" name="Rectangle 10"/>
            <p:cNvSpPr/>
            <p:nvPr/>
          </p:nvSpPr>
          <p:spPr>
            <a:xfrm>
              <a:off x="2665681" y="2636913"/>
              <a:ext cx="127169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verbalna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06068" y="2937140"/>
              <a:ext cx="1586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neverbalna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5122" y="2623575"/>
              <a:ext cx="14970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simbolička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4" name="Curved Connector 13"/>
            <p:cNvCxnSpPr/>
            <p:nvPr/>
          </p:nvCxnSpPr>
          <p:spPr>
            <a:xfrm rot="10800000" flipV="1">
              <a:off x="3592668" y="2023484"/>
              <a:ext cx="897263" cy="74679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/>
            <p:nvPr/>
          </p:nvCxnSpPr>
          <p:spPr>
            <a:xfrm>
              <a:off x="4489931" y="2026617"/>
              <a:ext cx="955308" cy="68230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endCxn id="12" idx="0"/>
            </p:cNvCxnSpPr>
            <p:nvPr/>
          </p:nvCxnSpPr>
          <p:spPr>
            <a:xfrm rot="5400000">
              <a:off x="4035584" y="2467549"/>
              <a:ext cx="933081" cy="610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Group 2055"/>
          <p:cNvGrpSpPr/>
          <p:nvPr/>
        </p:nvGrpSpPr>
        <p:grpSpPr>
          <a:xfrm>
            <a:off x="3061634" y="4293096"/>
            <a:ext cx="3118750" cy="1846407"/>
            <a:chOff x="3061634" y="4293096"/>
            <a:chExt cx="3118750" cy="1846407"/>
          </a:xfrm>
        </p:grpSpPr>
        <p:sp>
          <p:nvSpPr>
            <p:cNvPr id="7" name="Rectangle 6"/>
            <p:cNvSpPr/>
            <p:nvPr/>
          </p:nvSpPr>
          <p:spPr>
            <a:xfrm>
              <a:off x="3733800" y="4293096"/>
              <a:ext cx="18249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kanal </a:t>
              </a:r>
            </a:p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komunikacije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61634" y="5677838"/>
              <a:ext cx="10230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osobni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41556" y="5664774"/>
              <a:ext cx="133882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neosobni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30" name="Curved Connector 29"/>
            <p:cNvCxnSpPr/>
            <p:nvPr/>
          </p:nvCxnSpPr>
          <p:spPr>
            <a:xfrm rot="5400000">
              <a:off x="3559561" y="5048041"/>
              <a:ext cx="835523" cy="822939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6200000" flipH="1">
              <a:off x="4649538" y="5071510"/>
              <a:ext cx="768860" cy="698648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Group 2050"/>
          <p:cNvGrpSpPr/>
          <p:nvPr/>
        </p:nvGrpSpPr>
        <p:grpSpPr>
          <a:xfrm>
            <a:off x="3643463" y="3465034"/>
            <a:ext cx="1861635" cy="847030"/>
            <a:chOff x="3643463" y="3465034"/>
            <a:chExt cx="1861635" cy="847030"/>
          </a:xfrm>
        </p:grpSpPr>
        <p:pic>
          <p:nvPicPr>
            <p:cNvPr id="2052" name="Picture 4" descr="http://static.kupindoslike.com/Airbrush-sablon-Munja_slika_O_24671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9611">
              <a:off x="3643463" y="3537042"/>
              <a:ext cx="421475" cy="7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://static.kupindoslike.com/Airbrush-sablon-Munja_slika_O_24671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9611">
              <a:off x="5083623" y="3465034"/>
              <a:ext cx="421475" cy="7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213895" y="3615407"/>
              <a:ext cx="79015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buka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4.2. KOMUNIKACIJSKI MODEL</a:t>
            </a:r>
            <a:endParaRPr lang="hr-HR" dirty="0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08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P_XBUSI_TXT_Missing_Pie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D08E55-19A4-4E8C-8093-1EBC7E9F8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TS101881348</Template>
  <TotalTime>20784</TotalTime>
  <Words>2026</Words>
  <Application>Microsoft Office PowerPoint</Application>
  <PresentationFormat>On-screen Show (4:3)</PresentationFormat>
  <Paragraphs>370</Paragraphs>
  <Slides>50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PPP_XBUSI_TXT_Missing_Piece</vt:lpstr>
      <vt:lpstr>PowerPoint Presentation</vt:lpstr>
      <vt:lpstr>TEME CJELINE 4</vt:lpstr>
      <vt:lpstr>4.1. POJAM I CILJ PROMOCIJE</vt:lpstr>
      <vt:lpstr>4.1. POJAM I CILJ PROMOCIJE</vt:lpstr>
      <vt:lpstr>4.1. POJAM I CILJ PROMOCIJE</vt:lpstr>
      <vt:lpstr>4.1. POJAM I CILJ PROMOCIJE</vt:lpstr>
      <vt:lpstr>4.2. KOMUNIKACIJSKI MODEL</vt:lpstr>
      <vt:lpstr>4.2. KOMUNIKACIJSKI MODEL</vt:lpstr>
      <vt:lpstr>4.2. KOMUNIKACIJSKI MODEL</vt:lpstr>
      <vt:lpstr>4.3. UPRAVLJANJE PROMOCIJOM</vt:lpstr>
      <vt:lpstr>4.3. UPRAVLJANJE PROMOCIJOM</vt:lpstr>
      <vt:lpstr>4.3. UPRAVLJANJE PROMOCIJOM</vt:lpstr>
      <vt:lpstr>4.3. UPRAVLJANJE PROMOCIJOM</vt:lpstr>
      <vt:lpstr>4.4. OGLAŠAVANJE</vt:lpstr>
      <vt:lpstr>4.4. OGLAŠAVANJE</vt:lpstr>
      <vt:lpstr>4.4. OGLAŠAVANJE</vt:lpstr>
      <vt:lpstr>4.4. OGLAŠAVANJE</vt:lpstr>
      <vt:lpstr>4.4. OGLAŠAVANJE</vt:lpstr>
      <vt:lpstr>4.4. OGLAŠAVANJE</vt:lpstr>
      <vt:lpstr>4.4. OGLAŠAVANJE</vt:lpstr>
      <vt:lpstr>4.5. UNAPREĐENJE PRODAJE</vt:lpstr>
      <vt:lpstr>4.5. UNAPREĐENJE PRODAJE</vt:lpstr>
      <vt:lpstr>4.5. UNAPREĐENJE PRODAJE</vt:lpstr>
      <vt:lpstr>4.5. UNAPREĐENJE PRODAJE</vt:lpstr>
      <vt:lpstr>4.5. UNAPREĐENJE PRODAJE</vt:lpstr>
      <vt:lpstr>4.5. UNAPREĐENJE PRODAJE</vt:lpstr>
      <vt:lpstr>4.5. UNAPREĐENJE PRODAJE</vt:lpstr>
      <vt:lpstr>4.6. IZRAVNI MARKETING</vt:lpstr>
      <vt:lpstr>4.6. IZRAVNI MARKETING</vt:lpstr>
      <vt:lpstr>4.6. IZRAVNI MARKETING</vt:lpstr>
      <vt:lpstr>4.7. OSOBNA PRODAJA</vt:lpstr>
      <vt:lpstr>4.8. PROMOCIJA PUTEM INTERNETA</vt:lpstr>
      <vt:lpstr>4.8. PROMOCIJA PUTEM INTERNETA</vt:lpstr>
      <vt:lpstr>4.8. PROMOCIJA PUTEM INTERNETA</vt:lpstr>
      <vt:lpstr>4.8. PROMOCIJA PUTEM INTERNETA</vt:lpstr>
      <vt:lpstr>4.8. PROMOCIJA PUTEM INTERNETA</vt:lpstr>
      <vt:lpstr>4.8. PROMOCIJA PUTEM INTERNETA</vt:lpstr>
      <vt:lpstr>4.8. PROMOCIJA PUTEM INTERNETA</vt:lpstr>
      <vt:lpstr>4.8. PROMOCIJA PUTEM INTERNETA</vt:lpstr>
      <vt:lpstr>4.8. PROMOCIJA PUTEM INTERNETA</vt:lpstr>
      <vt:lpstr>4.9. ODNOSI S JAVNOŠĆU I PUBLICITET</vt:lpstr>
      <vt:lpstr>4.9. ODNOSI S JAVNOŠĆU I PUBLICITET</vt:lpstr>
      <vt:lpstr>4.9. ODNOSI S JAVNOŠĆU I PUBLICITET</vt:lpstr>
      <vt:lpstr>4.9. ODNOSI S JAVNOŠĆU I PUBLICITET</vt:lpstr>
      <vt:lpstr>4.9. ODNOSI S JAVNOŠĆU I PUBLICITET</vt:lpstr>
      <vt:lpstr>4.9. ODNOSI S JAVNOŠĆU I PUBLICITET</vt:lpstr>
      <vt:lpstr>4.9. ODNOSI S JAVNOŠĆU I PUBLICITET</vt:lpstr>
      <vt:lpstr>4.9. ODNOSI S JAVNOŠĆU I PUBLICITET</vt:lpstr>
      <vt:lpstr>4.10. INTEGRIRANA MARKETINŠKA KOMUNIKACIJA</vt:lpstr>
      <vt:lpstr>4.10. INTEGRIRANA MARKETINŠKA KOMUNIKACIJA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Arambašić</dc:creator>
  <cp:keywords/>
  <dc:description>2010 puzzle piece powerpoint template from presentationpro.com</dc:description>
  <cp:lastModifiedBy>Natalia Olivier</cp:lastModifiedBy>
  <cp:revision>171</cp:revision>
  <dcterms:created xsi:type="dcterms:W3CDTF">2014-05-14T12:23:17Z</dcterms:created>
  <dcterms:modified xsi:type="dcterms:W3CDTF">2014-08-22T11:55:03Z</dcterms:modified>
  <cp:category>2010 business concepts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TC018813489991</vt:lpwstr>
  </property>
</Properties>
</file>